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9" r:id="rId2"/>
    <p:sldMasterId id="2147483681" r:id="rId3"/>
  </p:sldMasterIdLst>
  <p:notesMasterIdLst>
    <p:notesMasterId r:id="rId18"/>
  </p:notesMasterIdLst>
  <p:sldIdLst>
    <p:sldId id="355" r:id="rId4"/>
    <p:sldId id="261" r:id="rId5"/>
    <p:sldId id="362" r:id="rId6"/>
    <p:sldId id="264" r:id="rId7"/>
    <p:sldId id="284" r:id="rId8"/>
    <p:sldId id="360" r:id="rId9"/>
    <p:sldId id="363" r:id="rId10"/>
    <p:sldId id="364" r:id="rId11"/>
    <p:sldId id="365" r:id="rId12"/>
    <p:sldId id="366" r:id="rId13"/>
    <p:sldId id="367" r:id="rId14"/>
    <p:sldId id="361" r:id="rId15"/>
    <p:sldId id="299" r:id="rId16"/>
    <p:sldId id="260"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2FF85"/>
    <a:srgbClr val="FFFF00"/>
    <a:srgbClr val="DEEDED"/>
    <a:srgbClr val="CC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5" d="100"/>
          <a:sy n="65" d="100"/>
        </p:scale>
        <p:origin x="906" y="6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media/hdphoto1.wdp>
</file>

<file path=ppt/media/hdphoto2.wdp>
</file>

<file path=ppt/media/hdphoto3.wdp>
</file>

<file path=ppt/media/image1.jpg>
</file>

<file path=ppt/media/image10.jpg>
</file>

<file path=ppt/media/image11.jpg>
</file>

<file path=ppt/media/image12.jpg>
</file>

<file path=ppt/media/image13.jpg>
</file>

<file path=ppt/media/image14.png>
</file>

<file path=ppt/media/image15.jpeg>
</file>

<file path=ppt/media/image16.png>
</file>

<file path=ppt/media/image17.png>
</file>

<file path=ppt/media/image18.jpg>
</file>

<file path=ppt/media/image2.jpg>
</file>

<file path=ppt/media/image3.jpe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ABC454-DDE1-4AED-ACAE-F19843B999F5}" type="datetimeFigureOut">
              <a:rPr lang="en-US" smtClean="0"/>
              <a:t>2/5/2019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8689A1-CBC7-4305-81B9-543B411EC727}" type="slidenum">
              <a:rPr lang="en-US" smtClean="0"/>
              <a:t>‹#›</a:t>
            </a:fld>
            <a:endParaRPr lang="en-US"/>
          </a:p>
        </p:txBody>
      </p:sp>
    </p:spTree>
    <p:extLst>
      <p:ext uri="{BB962C8B-B14F-4D97-AF65-F5344CB8AC3E}">
        <p14:creationId xmlns:p14="http://schemas.microsoft.com/office/powerpoint/2010/main" val="919443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5C5BD3-70EF-4C81-AC92-C9BD14DB92A2}" type="slidenum">
              <a:rPr lang="en-US" smtClean="0"/>
              <a:t>12</a:t>
            </a:fld>
            <a:endParaRPr lang="en-US"/>
          </a:p>
        </p:txBody>
      </p:sp>
    </p:spTree>
    <p:extLst>
      <p:ext uri="{BB962C8B-B14F-4D97-AF65-F5344CB8AC3E}">
        <p14:creationId xmlns:p14="http://schemas.microsoft.com/office/powerpoint/2010/main" val="40570701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1803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Picture Placeholder 2"/>
          <p:cNvSpPr>
            <a:spLocks noGrp="1"/>
          </p:cNvSpPr>
          <p:nvPr>
            <p:ph type="pic" idx="12" hasCustomPrompt="1"/>
          </p:nvPr>
        </p:nvSpPr>
        <p:spPr>
          <a:xfrm>
            <a:off x="3042661" y="666492"/>
            <a:ext cx="2520000" cy="3360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3" hasCustomPrompt="1"/>
          </p:nvPr>
        </p:nvSpPr>
        <p:spPr>
          <a:xfrm>
            <a:off x="3897691" y="4159970"/>
            <a:ext cx="1664971" cy="221996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4" hasCustomPrompt="1"/>
          </p:nvPr>
        </p:nvSpPr>
        <p:spPr>
          <a:xfrm>
            <a:off x="5690959" y="1806532"/>
            <a:ext cx="1664971" cy="221996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904369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4" name="Rectangle 3"/>
          <p:cNvSpPr/>
          <p:nvPr userDrawn="1"/>
        </p:nvSpPr>
        <p:spPr>
          <a:xfrm>
            <a:off x="0" y="548680"/>
            <a:ext cx="9144000" cy="5760640"/>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5" name="Picture Placeholder 2"/>
          <p:cNvSpPr>
            <a:spLocks noGrp="1"/>
          </p:cNvSpPr>
          <p:nvPr>
            <p:ph type="pic" idx="1" hasCustomPrompt="1"/>
          </p:nvPr>
        </p:nvSpPr>
        <p:spPr>
          <a:xfrm>
            <a:off x="2881908" y="260650"/>
            <a:ext cx="1944216" cy="633670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0" hasCustomPrompt="1"/>
          </p:nvPr>
        </p:nvSpPr>
        <p:spPr>
          <a:xfrm>
            <a:off x="4970140" y="260650"/>
            <a:ext cx="1944216" cy="633670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1" hasCustomPrompt="1"/>
          </p:nvPr>
        </p:nvSpPr>
        <p:spPr>
          <a:xfrm>
            <a:off x="7058372" y="260650"/>
            <a:ext cx="1944216" cy="633670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5477299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7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Picture Placeholder 2"/>
          <p:cNvSpPr>
            <a:spLocks noGrp="1"/>
          </p:cNvSpPr>
          <p:nvPr>
            <p:ph type="pic" idx="13" hasCustomPrompt="1"/>
          </p:nvPr>
        </p:nvSpPr>
        <p:spPr>
          <a:xfrm>
            <a:off x="251520" y="305859"/>
            <a:ext cx="3294112" cy="201622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 name="Picture Placeholder 2"/>
          <p:cNvSpPr>
            <a:spLocks noGrp="1"/>
          </p:cNvSpPr>
          <p:nvPr>
            <p:ph type="pic" idx="14" hasCustomPrompt="1"/>
          </p:nvPr>
        </p:nvSpPr>
        <p:spPr>
          <a:xfrm>
            <a:off x="3599552" y="2418093"/>
            <a:ext cx="1512000" cy="201622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5" hasCustomPrompt="1"/>
          </p:nvPr>
        </p:nvSpPr>
        <p:spPr>
          <a:xfrm>
            <a:off x="2033632" y="4530328"/>
            <a:ext cx="3077920" cy="201622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9" name="Picture Placeholder 2"/>
          <p:cNvSpPr>
            <a:spLocks noGrp="1"/>
          </p:cNvSpPr>
          <p:nvPr>
            <p:ph type="pic" idx="16" hasCustomPrompt="1"/>
          </p:nvPr>
        </p:nvSpPr>
        <p:spPr>
          <a:xfrm>
            <a:off x="251520" y="2418093"/>
            <a:ext cx="1728192" cy="412845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0" name="Picture Placeholder 2"/>
          <p:cNvSpPr>
            <a:spLocks noGrp="1"/>
          </p:cNvSpPr>
          <p:nvPr>
            <p:ph type="pic" idx="17" hasCustomPrompt="1"/>
          </p:nvPr>
        </p:nvSpPr>
        <p:spPr>
          <a:xfrm>
            <a:off x="2033632" y="2417332"/>
            <a:ext cx="1512000" cy="201622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1" name="Picture Placeholder 2"/>
          <p:cNvSpPr>
            <a:spLocks noGrp="1"/>
          </p:cNvSpPr>
          <p:nvPr>
            <p:ph type="pic" idx="18" hasCustomPrompt="1"/>
          </p:nvPr>
        </p:nvSpPr>
        <p:spPr>
          <a:xfrm>
            <a:off x="3599552" y="305859"/>
            <a:ext cx="1512000" cy="201622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42572574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Images and Contents Layout">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0" y="-1"/>
            <a:ext cx="2988000" cy="685800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2" hasCustomPrompt="1"/>
          </p:nvPr>
        </p:nvSpPr>
        <p:spPr>
          <a:xfrm>
            <a:off x="3078000" y="4677139"/>
            <a:ext cx="2988000" cy="218086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9" name="Picture Placeholder 2"/>
          <p:cNvSpPr>
            <a:spLocks noGrp="1"/>
          </p:cNvSpPr>
          <p:nvPr>
            <p:ph type="pic" idx="13" hasCustomPrompt="1"/>
          </p:nvPr>
        </p:nvSpPr>
        <p:spPr>
          <a:xfrm>
            <a:off x="6156000" y="4677139"/>
            <a:ext cx="2988000" cy="218086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2" name="Picture Placeholder 2"/>
          <p:cNvSpPr>
            <a:spLocks noGrp="1"/>
          </p:cNvSpPr>
          <p:nvPr>
            <p:ph type="pic" idx="14" hasCustomPrompt="1"/>
          </p:nvPr>
        </p:nvSpPr>
        <p:spPr>
          <a:xfrm>
            <a:off x="3078000" y="2389067"/>
            <a:ext cx="2988000" cy="218086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3" name="Picture Placeholder 2"/>
          <p:cNvSpPr>
            <a:spLocks noGrp="1"/>
          </p:cNvSpPr>
          <p:nvPr>
            <p:ph type="pic" idx="15" hasCustomPrompt="1"/>
          </p:nvPr>
        </p:nvSpPr>
        <p:spPr>
          <a:xfrm>
            <a:off x="6156000" y="2389067"/>
            <a:ext cx="2988000" cy="218086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4" name="Text Placeholder 9"/>
          <p:cNvSpPr>
            <a:spLocks noGrp="1"/>
          </p:cNvSpPr>
          <p:nvPr>
            <p:ph type="body" sz="quarter" idx="10" hasCustomPrompt="1"/>
          </p:nvPr>
        </p:nvSpPr>
        <p:spPr>
          <a:xfrm>
            <a:off x="3203848" y="242176"/>
            <a:ext cx="5940152" cy="768085"/>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5" name="Text Placeholder 9"/>
          <p:cNvSpPr>
            <a:spLocks noGrp="1"/>
          </p:cNvSpPr>
          <p:nvPr>
            <p:ph type="body" sz="quarter" idx="11" hasCustomPrompt="1"/>
          </p:nvPr>
        </p:nvSpPr>
        <p:spPr>
          <a:xfrm>
            <a:off x="3203848" y="1010261"/>
            <a:ext cx="5940152" cy="384043"/>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31472774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9144000" cy="768085"/>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9144000" cy="384043"/>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4" name="Picture 2" descr="D:\Fullppt\PNG이미지\핸드폰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43138" y="1847104"/>
            <a:ext cx="3060911" cy="4942269"/>
          </a:xfrm>
          <a:prstGeom prst="rect">
            <a:avLst/>
          </a:prstGeom>
          <a:noFill/>
          <a:extLst>
            <a:ext uri="{909E8E84-426E-40DD-AFC4-6F175D3DCCD1}">
              <a14:hiddenFill xmlns:a14="http://schemas.microsoft.com/office/drawing/2010/main">
                <a:solidFill>
                  <a:srgbClr val="FFFFFF"/>
                </a:solidFill>
              </a14:hiddenFill>
            </a:ext>
          </a:extLst>
        </p:spPr>
      </p:pic>
      <p:sp>
        <p:nvSpPr>
          <p:cNvPr id="5" name="Picture Placeholder 2"/>
          <p:cNvSpPr>
            <a:spLocks noGrp="1"/>
          </p:cNvSpPr>
          <p:nvPr>
            <p:ph type="pic" idx="1" hasCustomPrompt="1"/>
          </p:nvPr>
        </p:nvSpPr>
        <p:spPr>
          <a:xfrm>
            <a:off x="2684935" y="2031301"/>
            <a:ext cx="1765288" cy="363576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6639348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9144000" cy="768085"/>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9144000" cy="384043"/>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4" name="Picture 2" descr="D:\Fullppt\005-PNG이미지\모니터.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03626" y="2328416"/>
            <a:ext cx="2040674" cy="271293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D:\Fullppt\005-PNG이미지\모니터.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75656" y="2328416"/>
            <a:ext cx="2040674" cy="2712937"/>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p:cNvSpPr>
            <a:spLocks noGrp="1"/>
          </p:cNvSpPr>
          <p:nvPr>
            <p:ph type="pic" idx="14" hasCustomPrompt="1"/>
          </p:nvPr>
        </p:nvSpPr>
        <p:spPr>
          <a:xfrm>
            <a:off x="1556011" y="2437572"/>
            <a:ext cx="1874748" cy="1697633"/>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2" name="Picture Placeholder 2"/>
          <p:cNvSpPr>
            <a:spLocks noGrp="1"/>
          </p:cNvSpPr>
          <p:nvPr>
            <p:ph type="pic" idx="16" hasCustomPrompt="1"/>
          </p:nvPr>
        </p:nvSpPr>
        <p:spPr>
          <a:xfrm>
            <a:off x="5686001" y="2437572"/>
            <a:ext cx="1874748" cy="1697633"/>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5" hasCustomPrompt="1"/>
          </p:nvPr>
        </p:nvSpPr>
        <p:spPr>
          <a:xfrm>
            <a:off x="3386602" y="1796819"/>
            <a:ext cx="2346784" cy="214106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4238112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Images and Contents Layout">
    <p:spTree>
      <p:nvGrpSpPr>
        <p:cNvPr id="1" name=""/>
        <p:cNvGrpSpPr/>
        <p:nvPr/>
      </p:nvGrpSpPr>
      <p:grpSpPr>
        <a:xfrm>
          <a:off x="0" y="0"/>
          <a:ext cx="0" cy="0"/>
          <a:chOff x="0" y="0"/>
          <a:chExt cx="0" cy="0"/>
        </a:xfrm>
      </p:grpSpPr>
      <p:pic>
        <p:nvPicPr>
          <p:cNvPr id="4"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1520" y="1805453"/>
            <a:ext cx="4850588" cy="3543760"/>
          </a:xfrm>
          <a:prstGeom prst="rect">
            <a:avLst/>
          </a:prstGeom>
        </p:spPr>
      </p:pic>
      <p:sp>
        <p:nvSpPr>
          <p:cNvPr id="5" name="Picture Placeholder 2"/>
          <p:cNvSpPr>
            <a:spLocks noGrp="1"/>
          </p:cNvSpPr>
          <p:nvPr>
            <p:ph type="pic" idx="1" hasCustomPrompt="1"/>
          </p:nvPr>
        </p:nvSpPr>
        <p:spPr>
          <a:xfrm>
            <a:off x="1032613" y="1936921"/>
            <a:ext cx="3280615" cy="289820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Rectangle 5"/>
          <p:cNvSpPr/>
          <p:nvPr userDrawn="1"/>
        </p:nvSpPr>
        <p:spPr>
          <a:xfrm>
            <a:off x="233772" y="5682850"/>
            <a:ext cx="8676456" cy="72248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solidFill>
                <a:schemeClr val="tx1"/>
              </a:solidFill>
            </a:endParaRPr>
          </a:p>
        </p:txBody>
      </p:sp>
      <p:sp>
        <p:nvSpPr>
          <p:cNvPr id="7" name="Text Placeholder 9"/>
          <p:cNvSpPr>
            <a:spLocks noGrp="1"/>
          </p:cNvSpPr>
          <p:nvPr>
            <p:ph type="body" sz="quarter" idx="10" hasCustomPrompt="1"/>
          </p:nvPr>
        </p:nvSpPr>
        <p:spPr>
          <a:xfrm>
            <a:off x="0" y="242176"/>
            <a:ext cx="9144000" cy="768085"/>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8" name="Text Placeholder 9"/>
          <p:cNvSpPr>
            <a:spLocks noGrp="1"/>
          </p:cNvSpPr>
          <p:nvPr>
            <p:ph type="body" sz="quarter" idx="11" hasCustomPrompt="1"/>
          </p:nvPr>
        </p:nvSpPr>
        <p:spPr>
          <a:xfrm>
            <a:off x="0" y="1010261"/>
            <a:ext cx="9144000" cy="384043"/>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2827817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hapes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242646" y="123479"/>
            <a:ext cx="8679898" cy="724247"/>
          </a:xfrm>
          <a:prstGeom prst="rect">
            <a:avLst/>
          </a:prstGeom>
        </p:spPr>
        <p:txBody>
          <a:bodyPr anchor="ctr"/>
          <a:lstStyle>
            <a:lvl1pPr marL="0" indent="0" algn="ctr">
              <a:buNone/>
              <a:defRPr sz="4050" b="0" baseline="0">
                <a:solidFill>
                  <a:schemeClr val="tx1">
                    <a:lumMod val="85000"/>
                    <a:lumOff val="15000"/>
                  </a:schemeClr>
                </a:solidFill>
                <a:latin typeface="+mj-lt"/>
                <a:cs typeface="Arial" pitchFamily="34" charset="0"/>
              </a:defRPr>
            </a:lvl1pPr>
          </a:lstStyle>
          <a:p>
            <a:r>
              <a:rPr lang="en-US" altLang="ko-KR" dirty="0"/>
              <a:t>Fully Editable Shapes</a:t>
            </a:r>
          </a:p>
        </p:txBody>
      </p:sp>
    </p:spTree>
    <p:extLst>
      <p:ext uri="{BB962C8B-B14F-4D97-AF65-F5344CB8AC3E}">
        <p14:creationId xmlns:p14="http://schemas.microsoft.com/office/powerpoint/2010/main" val="9379030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9144000" cy="768085"/>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ICON SETS LAYOUT</a:t>
            </a:r>
          </a:p>
        </p:txBody>
      </p:sp>
      <p:grpSp>
        <p:nvGrpSpPr>
          <p:cNvPr id="5" name="Group 4"/>
          <p:cNvGrpSpPr/>
          <p:nvPr userDrawn="1"/>
        </p:nvGrpSpPr>
        <p:grpSpPr>
          <a:xfrm>
            <a:off x="354008" y="1508786"/>
            <a:ext cx="2849840" cy="4865561"/>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solidFill>
                  <a:schemeClr val="bg1"/>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solidFill>
                  <a:schemeClr val="tx1"/>
                </a:solidFill>
              </a:endParaRPr>
            </a:p>
          </p:txBody>
        </p:sp>
      </p:grpSp>
    </p:spTree>
    <p:extLst>
      <p:ext uri="{BB962C8B-B14F-4D97-AF65-F5344CB8AC3E}">
        <p14:creationId xmlns:p14="http://schemas.microsoft.com/office/powerpoint/2010/main" val="18397139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tents slide layout">
    <p:bg>
      <p:bgPr>
        <a:solidFill>
          <a:schemeClr val="accent2"/>
        </a:solid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E5BFE49F-B5E6-4A85-B42A-DBDD013F84AA}"/>
              </a:ext>
            </a:extLst>
          </p:cNvPr>
          <p:cNvSpPr>
            <a:spLocks noGrp="1"/>
          </p:cNvSpPr>
          <p:nvPr>
            <p:ph type="body" sz="quarter" idx="10" hasCustomPrompt="1"/>
          </p:nvPr>
        </p:nvSpPr>
        <p:spPr>
          <a:xfrm>
            <a:off x="242647" y="287256"/>
            <a:ext cx="8679898" cy="724247"/>
          </a:xfrm>
          <a:prstGeom prst="rect">
            <a:avLst/>
          </a:prstGeom>
        </p:spPr>
        <p:txBody>
          <a:bodyPr anchor="ctr"/>
          <a:lstStyle>
            <a:lvl1pPr marL="0" indent="0" algn="ctr">
              <a:buNone/>
              <a:defRPr sz="405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55501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26" name="Picture 2" descr="G:\002-KIMS BUSINESS\007-02-Googleslidesppt\02-GSppt-Contents-Kim\20170309\01-Composition with vintage old hardback books\bg-02.jp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b="81543"/>
          <a:stretch/>
        </p:blipFill>
        <p:spPr bwMode="auto">
          <a:xfrm>
            <a:off x="0" y="1"/>
            <a:ext cx="9144000" cy="1440873"/>
          </a:xfrm>
          <a:prstGeom prst="rect">
            <a:avLst/>
          </a:prstGeom>
          <a:noFill/>
          <a:extLst>
            <a:ext uri="{909E8E84-426E-40DD-AFC4-6F175D3DCCD1}">
              <a14:hiddenFill xmlns:a14="http://schemas.microsoft.com/office/drawing/2010/main">
                <a:solidFill>
                  <a:srgbClr val="FFFFFF"/>
                </a:solidFill>
              </a14:hiddenFill>
            </a:ext>
          </a:extLst>
        </p:spPr>
      </p:pic>
      <p:sp>
        <p:nvSpPr>
          <p:cNvPr id="10" name="Text Placeholder 9"/>
          <p:cNvSpPr>
            <a:spLocks noGrp="1"/>
          </p:cNvSpPr>
          <p:nvPr>
            <p:ph type="body" sz="quarter" idx="10" hasCustomPrompt="1"/>
          </p:nvPr>
        </p:nvSpPr>
        <p:spPr>
          <a:xfrm>
            <a:off x="0" y="148804"/>
            <a:ext cx="9144000" cy="768085"/>
          </a:xfrm>
          <a:prstGeom prst="rect">
            <a:avLst/>
          </a:prstGeom>
        </p:spPr>
        <p:txBody>
          <a:bodyPr anchor="ctr"/>
          <a:lstStyle>
            <a:lvl1pPr marL="0" indent="0" algn="ctr">
              <a:buNone/>
              <a:defRPr sz="3600" b="0" baseline="0">
                <a:solidFill>
                  <a:schemeClr val="bg1"/>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16889"/>
            <a:ext cx="9144000" cy="384043"/>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4249026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tyle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EAF96E15-0CE0-49CA-8B27-4146CE72FB89}"/>
              </a:ext>
            </a:extLst>
          </p:cNvPr>
          <p:cNvSpPr>
            <a:spLocks noGrp="1"/>
          </p:cNvSpPr>
          <p:nvPr>
            <p:ph type="body" sz="quarter" idx="10" hasCustomPrompt="1"/>
          </p:nvPr>
        </p:nvSpPr>
        <p:spPr>
          <a:xfrm>
            <a:off x="242647" y="287256"/>
            <a:ext cx="8679898" cy="724247"/>
          </a:xfrm>
          <a:prstGeom prst="rect">
            <a:avLst/>
          </a:prstGeom>
        </p:spPr>
        <p:txBody>
          <a:bodyPr anchor="ctr"/>
          <a:lstStyle>
            <a:lvl1pPr marL="0" indent="0" algn="ctr">
              <a:buNone/>
              <a:defRPr sz="405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2521238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ection Break Slide layout">
    <p:bg>
      <p:bgPr>
        <a:solidFill>
          <a:schemeClr val="bg1"/>
        </a:solidFill>
        <a:effectLst/>
      </p:bgPr>
    </p:bg>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15C431FD-5460-4260-B8FE-1385C3A0A934}"/>
              </a:ext>
            </a:extLst>
          </p:cNvPr>
          <p:cNvSpPr>
            <a:spLocks noGrp="1"/>
          </p:cNvSpPr>
          <p:nvPr>
            <p:ph type="body" sz="quarter" idx="10" hasCustomPrompt="1"/>
          </p:nvPr>
        </p:nvSpPr>
        <p:spPr>
          <a:xfrm>
            <a:off x="242647" y="287256"/>
            <a:ext cx="8679898" cy="724247"/>
          </a:xfrm>
          <a:prstGeom prst="rect">
            <a:avLst/>
          </a:prstGeom>
        </p:spPr>
        <p:txBody>
          <a:bodyPr anchor="ctr"/>
          <a:lstStyle>
            <a:lvl1pPr marL="0" indent="0" algn="ctr">
              <a:buNone/>
              <a:defRPr sz="4050" b="0" baseline="0">
                <a:solidFill>
                  <a:schemeClr val="tx1">
                    <a:lumMod val="75000"/>
                    <a:lumOff val="2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195560749"/>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179512" y="4965171"/>
            <a:ext cx="4176464" cy="768085"/>
          </a:xfrm>
          <a:prstGeom prst="rect">
            <a:avLst/>
          </a:prstGeom>
        </p:spPr>
        <p:txBody>
          <a:bodyPr anchor="ctr"/>
          <a:lstStyle>
            <a:lvl1pPr marL="0" indent="0" algn="l">
              <a:buNone/>
              <a:defRPr sz="3600" b="0" baseline="0">
                <a:solidFill>
                  <a:schemeClr val="bg1"/>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179512" y="5733256"/>
            <a:ext cx="4176464" cy="384043"/>
          </a:xfrm>
          <a:prstGeom prst="rect">
            <a:avLst/>
          </a:prstGeom>
        </p:spPr>
        <p:txBody>
          <a:bodyPr anchor="ctr"/>
          <a:lstStyle>
            <a:lvl1pPr marL="0" indent="0" algn="l">
              <a:buNone/>
              <a:defRPr sz="14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3524881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644691"/>
            <a:ext cx="9144000" cy="672076"/>
          </a:xfrm>
          <a:prstGeom prst="rect">
            <a:avLst/>
          </a:prstGeom>
        </p:spPr>
        <p:txBody>
          <a:bodyPr anchor="ctr"/>
          <a:lstStyle>
            <a:lvl1pPr marL="0" indent="0" algn="ctr">
              <a:lnSpc>
                <a:spcPct val="100000"/>
              </a:lnSpc>
              <a:buNone/>
              <a:defRPr sz="3600" b="1" baseline="0">
                <a:solidFill>
                  <a:schemeClr val="tx1">
                    <a:lumMod val="75000"/>
                    <a:lumOff val="25000"/>
                  </a:schemeClr>
                </a:solidFill>
                <a:latin typeface="+mj-lt"/>
                <a:cs typeface="Arial" pitchFamily="34" charset="0"/>
              </a:defRPr>
            </a:lvl1pPr>
          </a:lstStyle>
          <a:p>
            <a:pPr lvl="0"/>
            <a:r>
              <a:rPr lang="en-US" altLang="ko-KR" dirty="0">
                <a:ea typeface="맑은 고딕" pitchFamily="50" charset="-127"/>
              </a:rPr>
              <a:t>FREE PPT TEMPLATES</a:t>
            </a:r>
            <a:endParaRPr lang="en-US" altLang="ko-KR" dirty="0"/>
          </a:p>
        </p:txBody>
      </p:sp>
      <p:sp>
        <p:nvSpPr>
          <p:cNvPr id="11" name="Text Placeholder 9"/>
          <p:cNvSpPr>
            <a:spLocks noGrp="1"/>
          </p:cNvSpPr>
          <p:nvPr>
            <p:ph type="body" sz="quarter" idx="11" hasCustomPrompt="1"/>
          </p:nvPr>
        </p:nvSpPr>
        <p:spPr>
          <a:xfrm>
            <a:off x="-148" y="1316765"/>
            <a:ext cx="9144000" cy="672076"/>
          </a:xfrm>
          <a:prstGeom prst="rect">
            <a:avLst/>
          </a:prstGeom>
        </p:spPr>
        <p:txBody>
          <a:bodyPr anchor="ctr"/>
          <a:lstStyle>
            <a:lvl1pPr marL="0" indent="0" algn="ctr">
              <a:lnSpc>
                <a:spcPct val="100000"/>
              </a:lnSpc>
              <a:buNone/>
              <a:defRPr sz="1400" b="1" baseline="0">
                <a:solidFill>
                  <a:schemeClr val="tx1">
                    <a:lumMod val="75000"/>
                    <a:lumOff val="25000"/>
                  </a:schemeClr>
                </a:solidFill>
                <a:latin typeface="+mn-lt"/>
                <a:cs typeface="Arial" pitchFamily="34" charset="0"/>
              </a:defRPr>
            </a:lvl1pPr>
          </a:lstStyle>
          <a:p>
            <a:pPr lvl="0"/>
            <a:r>
              <a:rPr lang="en-US" altLang="ko-KR" dirty="0"/>
              <a:t>INSTERT THE TITLE</a:t>
            </a:r>
          </a:p>
          <a:p>
            <a:pPr lvl="0"/>
            <a:r>
              <a:rPr lang="en-US" altLang="ko-KR" dirty="0"/>
              <a:t>OF YOUR PRESENTATION HERE</a:t>
            </a:r>
            <a:endParaRPr lang="ko-KR" altLang="en-US" dirty="0"/>
          </a:p>
        </p:txBody>
      </p:sp>
    </p:spTree>
    <p:extLst>
      <p:ext uri="{BB962C8B-B14F-4D97-AF65-F5344CB8AC3E}">
        <p14:creationId xmlns:p14="http://schemas.microsoft.com/office/powerpoint/2010/main" val="38670331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5099282"/>
            <a:ext cx="9144000" cy="768084"/>
          </a:xfrm>
          <a:prstGeom prst="rect">
            <a:avLst/>
          </a:prstGeom>
        </p:spPr>
        <p:txBody>
          <a:bodyPr anchor="ctr"/>
          <a:lstStyle>
            <a:lvl1pPr marL="0" indent="0" algn="ctr">
              <a:buNone/>
              <a:defRPr sz="3600" b="1" baseline="0">
                <a:solidFill>
                  <a:schemeClr val="bg1"/>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148" y="5867367"/>
            <a:ext cx="9144000" cy="384043"/>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2770359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ounded Rectangle 1"/>
          <p:cNvSpPr/>
          <p:nvPr userDrawn="1"/>
        </p:nvSpPr>
        <p:spPr>
          <a:xfrm>
            <a:off x="1979712" y="260648"/>
            <a:ext cx="7164288" cy="1344149"/>
          </a:xfrm>
          <a:custGeom>
            <a:avLst/>
            <a:gdLst/>
            <a:ahLst/>
            <a:cxnLst/>
            <a:rect l="l" t="t" r="r" b="b"/>
            <a:pathLst>
              <a:path w="7164288" h="1008112">
                <a:moveTo>
                  <a:pt x="504056" y="0"/>
                </a:moveTo>
                <a:lnTo>
                  <a:pt x="7164288" y="0"/>
                </a:lnTo>
                <a:lnTo>
                  <a:pt x="7164288" y="1008112"/>
                </a:lnTo>
                <a:lnTo>
                  <a:pt x="504056" y="1008112"/>
                </a:lnTo>
                <a:cubicBezTo>
                  <a:pt x="225674" y="1008112"/>
                  <a:pt x="0" y="782438"/>
                  <a:pt x="0" y="504056"/>
                </a:cubicBezTo>
                <a:cubicBezTo>
                  <a:pt x="0" y="225674"/>
                  <a:pt x="225674" y="0"/>
                  <a:pt x="50405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ext Placeholder 9"/>
          <p:cNvSpPr>
            <a:spLocks noGrp="1"/>
          </p:cNvSpPr>
          <p:nvPr>
            <p:ph type="body" sz="quarter" idx="10" hasCustomPrompt="1"/>
          </p:nvPr>
        </p:nvSpPr>
        <p:spPr>
          <a:xfrm>
            <a:off x="2448272" y="343959"/>
            <a:ext cx="6695728" cy="768085"/>
          </a:xfrm>
          <a:prstGeom prst="rect">
            <a:avLst/>
          </a:prstGeom>
        </p:spPr>
        <p:txBody>
          <a:bodyPr anchor="ctr"/>
          <a:lstStyle>
            <a:lvl1pPr marL="0" indent="0" algn="l">
              <a:buNone/>
              <a:defRPr sz="3600" b="0" baseline="0">
                <a:solidFill>
                  <a:schemeClr val="bg1"/>
                </a:solidFill>
                <a:latin typeface="+mj-lt"/>
                <a:cs typeface="Arial" pitchFamily="34" charset="0"/>
              </a:defRPr>
            </a:lvl1pPr>
          </a:lstStyle>
          <a:p>
            <a:pPr lvl="0"/>
            <a:r>
              <a:rPr lang="en-US" altLang="ko-KR" dirty="0"/>
              <a:t>BASIC LAYOUT</a:t>
            </a:r>
          </a:p>
        </p:txBody>
      </p:sp>
      <p:sp>
        <p:nvSpPr>
          <p:cNvPr id="8" name="Text Placeholder 9"/>
          <p:cNvSpPr>
            <a:spLocks noGrp="1"/>
          </p:cNvSpPr>
          <p:nvPr>
            <p:ph type="body" sz="quarter" idx="11" hasCustomPrompt="1"/>
          </p:nvPr>
        </p:nvSpPr>
        <p:spPr>
          <a:xfrm>
            <a:off x="2448272" y="1112044"/>
            <a:ext cx="6695728" cy="384043"/>
          </a:xfrm>
          <a:prstGeom prst="rect">
            <a:avLst/>
          </a:prstGeom>
        </p:spPr>
        <p:txBody>
          <a:bodyPr anchor="ctr"/>
          <a:lstStyle>
            <a:lvl1pPr marL="0" indent="0" algn="l">
              <a:buNone/>
              <a:defRPr sz="1400" b="0" baseline="0">
                <a:solidFill>
                  <a:schemeClr val="bg1"/>
                </a:solidFill>
                <a:latin typeface="Arial" pitchFamily="34" charset="0"/>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3079504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ounded Rectangle 1"/>
          <p:cNvSpPr/>
          <p:nvPr userDrawn="1"/>
        </p:nvSpPr>
        <p:spPr>
          <a:xfrm>
            <a:off x="1979712" y="260648"/>
            <a:ext cx="7164288" cy="1344149"/>
          </a:xfrm>
          <a:custGeom>
            <a:avLst/>
            <a:gdLst/>
            <a:ahLst/>
            <a:cxnLst/>
            <a:rect l="l" t="t" r="r" b="b"/>
            <a:pathLst>
              <a:path w="7164288" h="1008112">
                <a:moveTo>
                  <a:pt x="504056" y="0"/>
                </a:moveTo>
                <a:lnTo>
                  <a:pt x="7164288" y="0"/>
                </a:lnTo>
                <a:lnTo>
                  <a:pt x="7164288" y="1008112"/>
                </a:lnTo>
                <a:lnTo>
                  <a:pt x="504056" y="1008112"/>
                </a:lnTo>
                <a:cubicBezTo>
                  <a:pt x="225674" y="1008112"/>
                  <a:pt x="0" y="782438"/>
                  <a:pt x="0" y="504056"/>
                </a:cubicBezTo>
                <a:cubicBezTo>
                  <a:pt x="0" y="225674"/>
                  <a:pt x="225674" y="0"/>
                  <a:pt x="50405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2448272" y="343959"/>
            <a:ext cx="6695728" cy="768085"/>
          </a:xfrm>
          <a:prstGeom prst="rect">
            <a:avLst/>
          </a:prstGeom>
        </p:spPr>
        <p:txBody>
          <a:bodyPr anchor="ctr"/>
          <a:lstStyle>
            <a:lvl1pPr marL="0" indent="0" algn="l">
              <a:buNone/>
              <a:defRPr sz="3600" b="0" baseline="0">
                <a:solidFill>
                  <a:schemeClr val="bg1"/>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448272" y="1112044"/>
            <a:ext cx="6695728" cy="384043"/>
          </a:xfrm>
          <a:prstGeom prst="rect">
            <a:avLst/>
          </a:prstGeom>
        </p:spPr>
        <p:txBody>
          <a:bodyPr anchor="ctr"/>
          <a:lstStyle>
            <a:lvl1pPr marL="0" indent="0" algn="l">
              <a:buNone/>
              <a:defRPr sz="14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2737526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2" descr="G:\002-KIMS BUSINESS\007-02-Googleslidesppt\02-GSppt-Contents-Kim\20170309\01-Composition with vintage old hardback books\bg-02.jp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b="81543"/>
          <a:stretch/>
        </p:blipFill>
        <p:spPr bwMode="auto">
          <a:xfrm>
            <a:off x="0" y="1"/>
            <a:ext cx="9144000" cy="1440873"/>
          </a:xfrm>
          <a:prstGeom prst="rect">
            <a:avLst/>
          </a:prstGeom>
          <a:noFill/>
          <a:extLst>
            <a:ext uri="{909E8E84-426E-40DD-AFC4-6F175D3DCCD1}">
              <a14:hiddenFill xmlns:a14="http://schemas.microsoft.com/office/drawing/2010/main">
                <a:solidFill>
                  <a:srgbClr val="FFFFFF"/>
                </a:solidFill>
              </a14:hiddenFill>
            </a:ext>
          </a:extLst>
        </p:spPr>
      </p:pic>
      <p:sp>
        <p:nvSpPr>
          <p:cNvPr id="10" name="Text Placeholder 9"/>
          <p:cNvSpPr>
            <a:spLocks noGrp="1"/>
          </p:cNvSpPr>
          <p:nvPr>
            <p:ph type="body" sz="quarter" idx="10" hasCustomPrompt="1"/>
          </p:nvPr>
        </p:nvSpPr>
        <p:spPr>
          <a:xfrm>
            <a:off x="0" y="159048"/>
            <a:ext cx="9144000" cy="768085"/>
          </a:xfrm>
          <a:prstGeom prst="rect">
            <a:avLst/>
          </a:prstGeom>
        </p:spPr>
        <p:txBody>
          <a:bodyPr anchor="ctr"/>
          <a:lstStyle>
            <a:lvl1pPr marL="0" indent="0" algn="ctr">
              <a:buNone/>
              <a:defRPr sz="4000" b="0" baseline="0">
                <a:solidFill>
                  <a:schemeClr val="bg1"/>
                </a:solidFill>
                <a:latin typeface="Arial" pitchFamily="34" charset="0"/>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27133"/>
            <a:ext cx="9144000" cy="384043"/>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3329844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2" descr="G:\002-KIMS BUSINESS\007-02-Googleslidesppt\02-GSppt-Contents-Kim\20170309\01-Composition with vintage old hardback books\bg-02.jp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b="81543"/>
          <a:stretch/>
        </p:blipFill>
        <p:spPr bwMode="auto">
          <a:xfrm>
            <a:off x="0" y="1"/>
            <a:ext cx="9144000" cy="1440873"/>
          </a:xfrm>
          <a:prstGeom prst="rect">
            <a:avLst/>
          </a:prstGeom>
          <a:noFill/>
          <a:extLst>
            <a:ext uri="{909E8E84-426E-40DD-AFC4-6F175D3DCCD1}">
              <a14:hiddenFill xmlns:a14="http://schemas.microsoft.com/office/drawing/2010/main">
                <a:solidFill>
                  <a:srgbClr val="FFFFFF"/>
                </a:solidFill>
              </a14:hiddenFill>
            </a:ext>
          </a:extLst>
        </p:spPr>
      </p:pic>
      <p:sp>
        <p:nvSpPr>
          <p:cNvPr id="10" name="Text Placeholder 9"/>
          <p:cNvSpPr>
            <a:spLocks noGrp="1"/>
          </p:cNvSpPr>
          <p:nvPr>
            <p:ph type="body" sz="quarter" idx="10" hasCustomPrompt="1"/>
          </p:nvPr>
        </p:nvSpPr>
        <p:spPr>
          <a:xfrm>
            <a:off x="0" y="159048"/>
            <a:ext cx="9144000" cy="768085"/>
          </a:xfrm>
          <a:prstGeom prst="rect">
            <a:avLst/>
          </a:prstGeom>
        </p:spPr>
        <p:txBody>
          <a:bodyPr anchor="ctr"/>
          <a:lstStyle>
            <a:lvl1pPr marL="0" indent="0" algn="ctr">
              <a:buNone/>
              <a:defRPr sz="3600" b="0" baseline="0">
                <a:solidFill>
                  <a:schemeClr val="bg1"/>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27133"/>
            <a:ext cx="9144000" cy="384043"/>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sp>
        <p:nvSpPr>
          <p:cNvPr id="6" name="Picture Placeholder 2"/>
          <p:cNvSpPr>
            <a:spLocks noGrp="1"/>
          </p:cNvSpPr>
          <p:nvPr>
            <p:ph type="pic" idx="12" hasCustomPrompt="1"/>
          </p:nvPr>
        </p:nvSpPr>
        <p:spPr>
          <a:xfrm>
            <a:off x="683568" y="1988841"/>
            <a:ext cx="2411840" cy="2391225"/>
          </a:xfrm>
          <a:prstGeom prst="rect">
            <a:avLst/>
          </a:prstGeom>
          <a:solidFill>
            <a:schemeClr val="bg1">
              <a:lumMod val="95000"/>
            </a:schemeClr>
          </a:solidFill>
          <a:ln w="38100">
            <a:solidFill>
              <a:schemeClr val="accent2"/>
            </a:solid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7" name="Picture Placeholder 2"/>
          <p:cNvSpPr>
            <a:spLocks noGrp="1"/>
          </p:cNvSpPr>
          <p:nvPr>
            <p:ph type="pic" idx="13" hasCustomPrompt="1"/>
          </p:nvPr>
        </p:nvSpPr>
        <p:spPr>
          <a:xfrm>
            <a:off x="3366080" y="1988841"/>
            <a:ext cx="2411840" cy="2391225"/>
          </a:xfrm>
          <a:prstGeom prst="rect">
            <a:avLst/>
          </a:prstGeom>
          <a:solidFill>
            <a:schemeClr val="bg1">
              <a:lumMod val="95000"/>
            </a:schemeClr>
          </a:solidFill>
          <a:ln w="38100">
            <a:solidFill>
              <a:schemeClr val="accent3"/>
            </a:solid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
        <p:nvSpPr>
          <p:cNvPr id="8" name="Picture Placeholder 2"/>
          <p:cNvSpPr>
            <a:spLocks noGrp="1"/>
          </p:cNvSpPr>
          <p:nvPr>
            <p:ph type="pic" idx="14" hasCustomPrompt="1"/>
          </p:nvPr>
        </p:nvSpPr>
        <p:spPr>
          <a:xfrm>
            <a:off x="6048592" y="1988841"/>
            <a:ext cx="2411840" cy="2391225"/>
          </a:xfrm>
          <a:prstGeom prst="rect">
            <a:avLst/>
          </a:prstGeom>
          <a:solidFill>
            <a:schemeClr val="bg1">
              <a:lumMod val="95000"/>
            </a:schemeClr>
          </a:solidFill>
          <a:ln w="38100">
            <a:solidFill>
              <a:schemeClr val="accent4"/>
            </a:solid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32722605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s and Contents Layout">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0" y="-1"/>
            <a:ext cx="9144000" cy="685799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2111280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0" y="2948947"/>
            <a:ext cx="9144000" cy="3909053"/>
          </a:xfrm>
          <a:prstGeom prst="rect">
            <a:avLst/>
          </a:prstGeom>
          <a:solidFill>
            <a:schemeClr val="bg1">
              <a:lumMod val="8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102236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Picture Placeholder 2"/>
          <p:cNvSpPr>
            <a:spLocks noGrp="1"/>
          </p:cNvSpPr>
          <p:nvPr>
            <p:ph type="pic" idx="1" hasCustomPrompt="1"/>
          </p:nvPr>
        </p:nvSpPr>
        <p:spPr>
          <a:xfrm>
            <a:off x="0" y="356659"/>
            <a:ext cx="2339752" cy="6144683"/>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0" hasCustomPrompt="1"/>
          </p:nvPr>
        </p:nvSpPr>
        <p:spPr>
          <a:xfrm>
            <a:off x="4895528" y="356659"/>
            <a:ext cx="4248472" cy="6144683"/>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7606664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661398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85" r:id="rId19"/>
    <p:sldLayoutId id="2147483686" r:id="rId20"/>
    <p:sldLayoutId id="2147483687" r:id="rId2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489167"/>
      </p:ext>
    </p:extLst>
  </p:cSld>
  <p:clrMap bg1="lt1" tx1="dk1" bg2="lt2" tx2="dk2" accent1="accent1" accent2="accent2" accent3="accent3" accent4="accent4" accent5="accent5" accent6="accent6" hlink="hlink" folHlink="folHlink"/>
  <p:sldLayoutIdLst>
    <p:sldLayoutId id="2147483680" r:id="rId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741005"/>
      </p:ext>
    </p:extLst>
  </p:cSld>
  <p:clrMap bg1="lt1" tx1="dk1" bg2="lt2" tx2="dk2" accent1="accent1" accent2="accent2" accent3="accent3" accent4="accent4" accent5="accent5" accent6="accent6" hlink="hlink" folHlink="folHlink"/>
  <p:sldLayoutIdLst>
    <p:sldLayoutId id="2147483682" r:id="rId1"/>
    <p:sldLayoutId id="2147483683" r:id="rId2"/>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23.xml"/><Relationship Id="rId4" Type="http://schemas.openxmlformats.org/officeDocument/2006/relationships/image" Target="../media/image15.jpeg"/></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artisticCement trans="66000"/>
                    </a14:imgEffect>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0" y="1208907"/>
            <a:ext cx="9144000" cy="1212338"/>
          </a:xfrm>
        </p:spPr>
        <p:txBody>
          <a:bodyPr/>
          <a:lstStyle/>
          <a:p>
            <a:pPr lvl="0">
              <a:spcBef>
                <a:spcPts val="0"/>
              </a:spcBef>
            </a:pPr>
            <a:r>
              <a:rPr lang="en-US" altLang="ko-KR" dirty="0">
                <a:solidFill>
                  <a:schemeClr val="tx1"/>
                </a:solidFill>
                <a:latin typeface="Berlin Sans FB Demi" panose="020E0802020502020306" pitchFamily="34" charset="0"/>
                <a:ea typeface="맑은 고딕" pitchFamily="50" charset="-127"/>
              </a:rPr>
              <a:t>DOSA ASALI DAN AKIBAT DOSA</a:t>
            </a:r>
            <a:endParaRPr lang="en-US" altLang="ko-KR" b="1" dirty="0">
              <a:solidFill>
                <a:schemeClr val="tx1"/>
              </a:solidFill>
              <a:latin typeface="Berlin Sans FB Demi" panose="020E0802020502020306" pitchFamily="34" charset="0"/>
            </a:endParaRPr>
          </a:p>
        </p:txBody>
      </p:sp>
      <p:pic>
        <p:nvPicPr>
          <p:cNvPr id="11" name="Picture 10" descr="logo_uph">
            <a:extLst>
              <a:ext uri="{FF2B5EF4-FFF2-40B4-BE49-F238E27FC236}">
                <a16:creationId xmlns:a16="http://schemas.microsoft.com/office/drawing/2014/main" id="{78A415F8-5E7C-4A1F-915F-CF67D54095AE}"/>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7391252" y="6185924"/>
            <a:ext cx="1752600" cy="672076"/>
          </a:xfrm>
          <a:prstGeom prst="rect">
            <a:avLst/>
          </a:prstGeom>
          <a:noFill/>
          <a:ln>
            <a:noFill/>
          </a:ln>
        </p:spPr>
      </p:pic>
      <p:sp>
        <p:nvSpPr>
          <p:cNvPr id="14" name="TextBox 13">
            <a:extLst>
              <a:ext uri="{FF2B5EF4-FFF2-40B4-BE49-F238E27FC236}">
                <a16:creationId xmlns:a16="http://schemas.microsoft.com/office/drawing/2014/main" id="{AD5B0E8B-3276-45F8-85A1-79831C4C116C}"/>
              </a:ext>
            </a:extLst>
          </p:cNvPr>
          <p:cNvSpPr txBox="1"/>
          <p:nvPr/>
        </p:nvSpPr>
        <p:spPr>
          <a:xfrm>
            <a:off x="7373" y="6549687"/>
            <a:ext cx="2369574" cy="307777"/>
          </a:xfrm>
          <a:prstGeom prst="rect">
            <a:avLst/>
          </a:prstGeom>
          <a:noFill/>
        </p:spPr>
        <p:txBody>
          <a:bodyPr wrap="square" rtlCol="0">
            <a:spAutoFit/>
          </a:bodyPr>
          <a:lstStyle/>
          <a:p>
            <a:r>
              <a:rPr lang="en-US" sz="1400" dirty="0">
                <a:latin typeface="Arial Narrow" panose="020B0606020202030204" pitchFamily="34" charset="0"/>
                <a:cs typeface="Arial" panose="020B0604020202020204" pitchFamily="34" charset="0"/>
              </a:rPr>
              <a:t>Drs. Roedy Silitonga, M.A.,</a:t>
            </a:r>
            <a:r>
              <a:rPr lang="en-US" sz="1400" dirty="0" err="1">
                <a:latin typeface="Arial Narrow" panose="020B0606020202030204" pitchFamily="34" charset="0"/>
                <a:cs typeface="Arial" panose="020B0604020202020204" pitchFamily="34" charset="0"/>
              </a:rPr>
              <a:t>M.Th</a:t>
            </a:r>
            <a:r>
              <a:rPr lang="en-US" sz="1400" dirty="0">
                <a:latin typeface="Arial Narrow" panose="020B0606020202030204" pitchFamily="34" charset="0"/>
                <a:cs typeface="Arial" panose="020B0604020202020204" pitchFamily="34" charset="0"/>
              </a:rPr>
              <a:t>.</a:t>
            </a:r>
          </a:p>
        </p:txBody>
      </p:sp>
    </p:spTree>
    <p:extLst>
      <p:ext uri="{BB962C8B-B14F-4D97-AF65-F5344CB8AC3E}">
        <p14:creationId xmlns:p14="http://schemas.microsoft.com/office/powerpoint/2010/main" val="29718413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grayscl/>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2800" b="1" dirty="0" err="1">
                <a:solidFill>
                  <a:srgbClr val="FFFF00"/>
                </a:solidFill>
                <a:latin typeface="Arial Narrow" panose="020B0606020202030204" pitchFamily="34" charset="0"/>
              </a:rPr>
              <a:t>Akibat</a:t>
            </a:r>
            <a:r>
              <a:rPr lang="en-US" altLang="ko-KR" sz="2800" b="1" dirty="0">
                <a:solidFill>
                  <a:srgbClr val="FFFF00"/>
                </a:solidFill>
                <a:latin typeface="Arial Narrow" panose="020B0606020202030204" pitchFamily="34" charset="0"/>
              </a:rPr>
              <a:t> </a:t>
            </a:r>
            <a:r>
              <a:rPr lang="en-US" altLang="ko-KR" sz="2800" b="1" dirty="0" err="1">
                <a:solidFill>
                  <a:srgbClr val="FFFF00"/>
                </a:solidFill>
                <a:latin typeface="Arial Narrow" panose="020B0606020202030204" pitchFamily="34" charset="0"/>
              </a:rPr>
              <a:t>Dosa</a:t>
            </a:r>
            <a:r>
              <a:rPr lang="en-US" altLang="ko-KR" sz="2800" b="1" dirty="0">
                <a:solidFill>
                  <a:srgbClr val="FFFF00"/>
                </a:solidFill>
                <a:latin typeface="Arial Narrow" panose="020B0606020202030204" pitchFamily="34" charset="0"/>
              </a:rPr>
              <a:t> </a:t>
            </a:r>
            <a:r>
              <a:rPr lang="en-US" altLang="ko-KR" sz="2800" b="1" dirty="0" err="1">
                <a:solidFill>
                  <a:srgbClr val="FFFF00"/>
                </a:solidFill>
                <a:latin typeface="Arial Narrow" panose="020B0606020202030204" pitchFamily="34" charset="0"/>
              </a:rPr>
              <a:t>secara</a:t>
            </a:r>
            <a:r>
              <a:rPr lang="en-US" altLang="ko-KR" sz="2800" b="1" dirty="0">
                <a:solidFill>
                  <a:srgbClr val="FFFF00"/>
                </a:solidFill>
                <a:latin typeface="Arial Narrow" panose="020B0606020202030204" pitchFamily="34" charset="0"/>
              </a:rPr>
              <a:t> </a:t>
            </a:r>
            <a:r>
              <a:rPr lang="en-US" altLang="ko-KR" sz="2800" b="1" dirty="0" err="1">
                <a:solidFill>
                  <a:srgbClr val="FFFF00"/>
                </a:solidFill>
                <a:latin typeface="Arial Narrow" panose="020B0606020202030204" pitchFamily="34" charset="0"/>
              </a:rPr>
              <a:t>Langsung</a:t>
            </a:r>
            <a:endParaRPr lang="ko-KR" altLang="en-US" sz="2800" b="1" dirty="0">
              <a:solidFill>
                <a:srgbClr val="FFFF00"/>
              </a:solidFill>
              <a:latin typeface="Arial Narrow" panose="020B0606020202030204" pitchFamily="34" charset="0"/>
            </a:endParaRPr>
          </a:p>
        </p:txBody>
      </p:sp>
      <p:sp>
        <p:nvSpPr>
          <p:cNvPr id="3" name="Text Placeholder 2"/>
          <p:cNvSpPr>
            <a:spLocks noGrp="1"/>
          </p:cNvSpPr>
          <p:nvPr>
            <p:ph type="body" sz="quarter" idx="11"/>
          </p:nvPr>
        </p:nvSpPr>
        <p:spPr/>
        <p:txBody>
          <a:bodyPr/>
          <a:lstStyle/>
          <a:p>
            <a:pPr lvl="0"/>
            <a:r>
              <a:rPr lang="en-US" altLang="ko-KR" sz="2000" b="1" dirty="0" err="1">
                <a:latin typeface="Arial Narrow" panose="020B0606020202030204" pitchFamily="34" charset="0"/>
              </a:rPr>
              <a:t>Bersifat</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individu</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dan</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saat</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ini</a:t>
            </a:r>
            <a:endParaRPr lang="en-US" altLang="ko-KR" sz="2000" b="1" dirty="0">
              <a:latin typeface="Arial Narrow" panose="020B0606020202030204" pitchFamily="34" charset="0"/>
            </a:endParaRPr>
          </a:p>
        </p:txBody>
      </p:sp>
      <p:sp>
        <p:nvSpPr>
          <p:cNvPr id="18" name="TextBox 17"/>
          <p:cNvSpPr txBox="1"/>
          <p:nvPr/>
        </p:nvSpPr>
        <p:spPr>
          <a:xfrm>
            <a:off x="2483768" y="1714469"/>
            <a:ext cx="6120680" cy="4924425"/>
          </a:xfrm>
          <a:prstGeom prst="rect">
            <a:avLst/>
          </a:prstGeom>
          <a:noFill/>
        </p:spPr>
        <p:txBody>
          <a:bodyPr wrap="square" rtlCol="0" anchor="ctr">
            <a:spAutoFit/>
          </a:bodyPr>
          <a:lstStyle/>
          <a:p>
            <a:pPr marL="236538" indent="-236538" algn="just">
              <a:spcBef>
                <a:spcPts val="300"/>
              </a:spcBef>
              <a:buFont typeface="+mj-lt"/>
              <a:buAutoNum type="arabicPeriod"/>
            </a:pPr>
            <a:r>
              <a:rPr lang="en-US" sz="1600" b="1" dirty="0" err="1">
                <a:latin typeface="Arial Narrow" panose="020B0606020202030204" pitchFamily="34" charset="0"/>
              </a:rPr>
              <a:t>Kegelisahan</a:t>
            </a:r>
            <a:r>
              <a:rPr lang="en-US" sz="1600" b="1" dirty="0">
                <a:latin typeface="Arial Narrow" panose="020B0606020202030204" pitchFamily="34" charset="0"/>
              </a:rPr>
              <a:t> </a:t>
            </a:r>
            <a:r>
              <a:rPr lang="en-US" sz="1600" b="1" dirty="0" err="1">
                <a:latin typeface="Arial Narrow" panose="020B0606020202030204" pitchFamily="34" charset="0"/>
              </a:rPr>
              <a:t>atau</a:t>
            </a:r>
            <a:r>
              <a:rPr lang="en-US" sz="1600" b="1" dirty="0">
                <a:latin typeface="Arial Narrow" panose="020B0606020202030204" pitchFamily="34" charset="0"/>
              </a:rPr>
              <a:t> </a:t>
            </a:r>
            <a:r>
              <a:rPr lang="en-US" sz="1600" b="1" dirty="0" err="1">
                <a:latin typeface="Arial Narrow" panose="020B0606020202030204" pitchFamily="34" charset="0"/>
              </a:rPr>
              <a:t>keresahan</a:t>
            </a:r>
            <a:r>
              <a:rPr lang="en-US" sz="1600" b="1" dirty="0">
                <a:latin typeface="Arial Narrow" panose="020B0606020202030204" pitchFamily="34" charset="0"/>
              </a:rPr>
              <a:t> </a:t>
            </a:r>
            <a:r>
              <a:rPr lang="en-US" sz="1600" dirty="0">
                <a:latin typeface="Arial Narrow" panose="020B0606020202030204" pitchFamily="34" charset="0"/>
              </a:rPr>
              <a:t>(</a:t>
            </a:r>
            <a:r>
              <a:rPr lang="en-US" sz="1600" dirty="0" err="1">
                <a:latin typeface="Arial Narrow" panose="020B0606020202030204" pitchFamily="34" charset="0"/>
              </a:rPr>
              <a:t>Ibr</a:t>
            </a:r>
            <a:r>
              <a:rPr lang="en-US" sz="1600" dirty="0">
                <a:latin typeface="Arial Narrow" panose="020B0606020202030204" pitchFamily="34" charset="0"/>
              </a:rPr>
              <a:t>. </a:t>
            </a:r>
            <a:r>
              <a:rPr lang="en-US" sz="1600" i="1" dirty="0" err="1">
                <a:latin typeface="Arial Narrow" panose="020B0606020202030204" pitchFamily="34" charset="0"/>
              </a:rPr>
              <a:t>resha</a:t>
            </a:r>
            <a:r>
              <a:rPr lang="en-US" sz="1600" dirty="0">
                <a:latin typeface="Arial Narrow" panose="020B0606020202030204" pitchFamily="34" charset="0"/>
              </a:rPr>
              <a:t>), </a:t>
            </a:r>
            <a:r>
              <a:rPr lang="en-US" sz="1600" dirty="0" err="1">
                <a:latin typeface="Arial Narrow" panose="020B0606020202030204" pitchFamily="34" charset="0"/>
              </a:rPr>
              <a:t>konsep</a:t>
            </a:r>
            <a:r>
              <a:rPr lang="en-US" sz="1600" dirty="0">
                <a:latin typeface="Arial Narrow" panose="020B0606020202030204" pitchFamily="34" charset="0"/>
              </a:rPr>
              <a:t> </a:t>
            </a:r>
            <a:r>
              <a:rPr lang="en-US" sz="1600" dirty="0" err="1">
                <a:latin typeface="Arial Narrow" panose="020B0606020202030204" pitchFamily="34" charset="0"/>
              </a:rPr>
              <a:t>terombang-ambing</a:t>
            </a:r>
            <a:r>
              <a:rPr lang="en-US" sz="1600" dirty="0">
                <a:latin typeface="Arial Narrow" panose="020B0606020202030204" pitchFamily="34" charset="0"/>
              </a:rPr>
              <a:t> </a:t>
            </a:r>
            <a:r>
              <a:rPr lang="en-US" sz="1600" dirty="0" err="1">
                <a:latin typeface="Arial Narrow" panose="020B0606020202030204" pitchFamily="34" charset="0"/>
              </a:rPr>
              <a:t>dan</a:t>
            </a:r>
            <a:r>
              <a:rPr lang="en-US" sz="1600" dirty="0">
                <a:latin typeface="Arial Narrow" panose="020B0606020202030204" pitchFamily="34" charset="0"/>
              </a:rPr>
              <a:t> </a:t>
            </a:r>
            <a:r>
              <a:rPr lang="en-US" sz="1600" dirty="0" err="1">
                <a:latin typeface="Arial Narrow" panose="020B0606020202030204" pitchFamily="34" charset="0"/>
              </a:rPr>
              <a:t>resah</a:t>
            </a:r>
            <a:r>
              <a:rPr lang="en-US" sz="1600" dirty="0">
                <a:latin typeface="Arial Narrow" panose="020B0606020202030204" pitchFamily="34" charset="0"/>
              </a:rPr>
              <a:t>. Orang </a:t>
            </a:r>
            <a:r>
              <a:rPr lang="en-US" sz="1600" dirty="0" err="1">
                <a:latin typeface="Arial Narrow" panose="020B0606020202030204" pitchFamily="34" charset="0"/>
              </a:rPr>
              <a:t>fasik</a:t>
            </a:r>
            <a:r>
              <a:rPr lang="en-US" sz="1600" dirty="0">
                <a:latin typeface="Arial Narrow" panose="020B0606020202030204" pitchFamily="34" charset="0"/>
              </a:rPr>
              <a:t> </a:t>
            </a:r>
            <a:r>
              <a:rPr lang="en-US" sz="1600" dirty="0" err="1">
                <a:latin typeface="Arial Narrow" panose="020B0606020202030204" pitchFamily="34" charset="0"/>
              </a:rPr>
              <a:t>akan</a:t>
            </a:r>
            <a:r>
              <a:rPr lang="en-US" sz="1600" dirty="0">
                <a:latin typeface="Arial Narrow" panose="020B0606020202030204" pitchFamily="34" charset="0"/>
              </a:rPr>
              <a:t> </a:t>
            </a:r>
            <a:r>
              <a:rPr lang="en-US" sz="1600" dirty="0" err="1">
                <a:latin typeface="Arial Narrow" panose="020B0606020202030204" pitchFamily="34" charset="0"/>
              </a:rPr>
              <a:t>mengalami</a:t>
            </a:r>
            <a:r>
              <a:rPr lang="en-US" sz="1600" dirty="0">
                <a:latin typeface="Arial Narrow" panose="020B0606020202030204" pitchFamily="34" charset="0"/>
              </a:rPr>
              <a:t> </a:t>
            </a:r>
            <a:r>
              <a:rPr lang="en-US" sz="1600" dirty="0" err="1">
                <a:latin typeface="Arial Narrow" panose="020B0606020202030204" pitchFamily="34" charset="0"/>
              </a:rPr>
              <a:t>kegelisahan</a:t>
            </a:r>
            <a:r>
              <a:rPr lang="en-US" sz="1600" dirty="0">
                <a:latin typeface="Arial Narrow" panose="020B0606020202030204" pitchFamily="34" charset="0"/>
              </a:rPr>
              <a:t> </a:t>
            </a:r>
            <a:r>
              <a:rPr lang="en-US" sz="1600" dirty="0" err="1">
                <a:latin typeface="Arial Narrow" panose="020B0606020202030204" pitchFamily="34" charset="0"/>
              </a:rPr>
              <a:t>dan</a:t>
            </a:r>
            <a:r>
              <a:rPr lang="en-US" sz="1600" dirty="0">
                <a:latin typeface="Arial Narrow" panose="020B0606020202030204" pitchFamily="34" charset="0"/>
              </a:rPr>
              <a:t> </a:t>
            </a:r>
            <a:r>
              <a:rPr lang="en-US" sz="1600" dirty="0" err="1">
                <a:latin typeface="Arial Narrow" panose="020B0606020202030204" pitchFamily="34" charset="0"/>
              </a:rPr>
              <a:t>ketidaksejahteraan</a:t>
            </a:r>
            <a:r>
              <a:rPr lang="en-US" sz="1600" dirty="0">
                <a:latin typeface="Arial Narrow" panose="020B0606020202030204" pitchFamily="34" charset="0"/>
              </a:rPr>
              <a:t> </a:t>
            </a:r>
            <a:r>
              <a:rPr lang="en-US" sz="1600" dirty="0" err="1">
                <a:latin typeface="Arial Narrow" panose="020B0606020202030204" pitchFamily="34" charset="0"/>
              </a:rPr>
              <a:t>bagi</a:t>
            </a:r>
            <a:r>
              <a:rPr lang="en-US" sz="1600" dirty="0">
                <a:latin typeface="Arial Narrow" panose="020B0606020202030204" pitchFamily="34" charset="0"/>
              </a:rPr>
              <a:t> </a:t>
            </a:r>
            <a:r>
              <a:rPr lang="en-US" sz="1600" dirty="0" err="1">
                <a:latin typeface="Arial Narrow" panose="020B0606020202030204" pitchFamily="34" charset="0"/>
              </a:rPr>
              <a:t>diri</a:t>
            </a:r>
            <a:r>
              <a:rPr lang="en-US" sz="1600" dirty="0">
                <a:latin typeface="Arial Narrow" panose="020B0606020202030204" pitchFamily="34" charset="0"/>
              </a:rPr>
              <a:t> </a:t>
            </a:r>
            <a:r>
              <a:rPr lang="en-US" sz="1600" dirty="0" err="1">
                <a:latin typeface="Arial Narrow" panose="020B0606020202030204" pitchFamily="34" charset="0"/>
              </a:rPr>
              <a:t>sendiri</a:t>
            </a:r>
            <a:r>
              <a:rPr lang="en-US" sz="1600" dirty="0">
                <a:latin typeface="Arial Narrow" panose="020B0606020202030204" pitchFamily="34" charset="0"/>
              </a:rPr>
              <a:t> </a:t>
            </a:r>
            <a:r>
              <a:rPr lang="en-US" sz="1600" dirty="0" err="1">
                <a:latin typeface="Arial Narrow" panose="020B0606020202030204" pitchFamily="34" charset="0"/>
              </a:rPr>
              <a:t>maupun</a:t>
            </a:r>
            <a:r>
              <a:rPr lang="en-US" sz="1600" dirty="0">
                <a:latin typeface="Arial Narrow" panose="020B0606020202030204" pitchFamily="34" charset="0"/>
              </a:rPr>
              <a:t> orang lain (Ay.3:17; Yes.57:20-21).</a:t>
            </a:r>
          </a:p>
          <a:p>
            <a:pPr marL="236538" indent="-236538" algn="just">
              <a:spcBef>
                <a:spcPts val="300"/>
              </a:spcBef>
              <a:buFont typeface="+mj-lt"/>
              <a:buAutoNum type="arabicPeriod"/>
            </a:pPr>
            <a:r>
              <a:rPr lang="en-US" sz="1600" b="1" dirty="0" err="1">
                <a:latin typeface="Arial Narrow" panose="020B0606020202030204" pitchFamily="34" charset="0"/>
              </a:rPr>
              <a:t>Kejahatan</a:t>
            </a:r>
            <a:r>
              <a:rPr lang="en-US" sz="1600" b="1" dirty="0">
                <a:latin typeface="Arial Narrow" panose="020B0606020202030204" pitchFamily="34" charset="0"/>
              </a:rPr>
              <a:t> </a:t>
            </a:r>
            <a:r>
              <a:rPr lang="en-US" sz="1600" b="1" dirty="0" err="1">
                <a:latin typeface="Arial Narrow" panose="020B0606020202030204" pitchFamily="34" charset="0"/>
              </a:rPr>
              <a:t>atau</a:t>
            </a:r>
            <a:r>
              <a:rPr lang="en-US" sz="1600" b="1" dirty="0">
                <a:latin typeface="Arial Narrow" panose="020B0606020202030204" pitchFamily="34" charset="0"/>
              </a:rPr>
              <a:t> </a:t>
            </a:r>
            <a:r>
              <a:rPr lang="en-US" sz="1600" b="1" dirty="0" err="1">
                <a:latin typeface="Arial Narrow" panose="020B0606020202030204" pitchFamily="34" charset="0"/>
              </a:rPr>
              <a:t>keburukan</a:t>
            </a:r>
            <a:r>
              <a:rPr lang="en-US" sz="1600" b="1" dirty="0">
                <a:latin typeface="Arial Narrow" panose="020B0606020202030204" pitchFamily="34" charset="0"/>
              </a:rPr>
              <a:t> </a:t>
            </a:r>
            <a:r>
              <a:rPr lang="en-US" sz="1600" dirty="0">
                <a:latin typeface="Arial Narrow" panose="020B0606020202030204" pitchFamily="34" charset="0"/>
              </a:rPr>
              <a:t>(</a:t>
            </a:r>
            <a:r>
              <a:rPr lang="en-US" sz="1600" dirty="0" err="1">
                <a:latin typeface="Arial Narrow" panose="020B0606020202030204" pitchFamily="34" charset="0"/>
              </a:rPr>
              <a:t>Ibr</a:t>
            </a:r>
            <a:r>
              <a:rPr lang="en-US" sz="1600" dirty="0">
                <a:latin typeface="Arial Narrow" panose="020B0606020202030204" pitchFamily="34" charset="0"/>
              </a:rPr>
              <a:t>. </a:t>
            </a:r>
            <a:r>
              <a:rPr lang="en-US" sz="1600" i="1" dirty="0" err="1">
                <a:latin typeface="Arial Narrow" panose="020B0606020202030204" pitchFamily="34" charset="0"/>
              </a:rPr>
              <a:t>ra</a:t>
            </a:r>
            <a:r>
              <a:rPr lang="en-US" sz="1600" dirty="0">
                <a:latin typeface="Arial Narrow" panose="020B0606020202030204" pitchFamily="34" charset="0"/>
              </a:rPr>
              <a:t>’), </a:t>
            </a:r>
            <a:r>
              <a:rPr lang="en-US" sz="1600" dirty="0" err="1">
                <a:latin typeface="Arial Narrow" panose="020B0606020202030204" pitchFamily="34" charset="0"/>
              </a:rPr>
              <a:t>artinya</a:t>
            </a:r>
            <a:r>
              <a:rPr lang="en-US" sz="1600" dirty="0">
                <a:latin typeface="Arial Narrow" panose="020B0606020202030204" pitchFamily="34" charset="0"/>
              </a:rPr>
              <a:t> </a:t>
            </a:r>
            <a:r>
              <a:rPr lang="en-US" sz="1600" dirty="0" err="1">
                <a:latin typeface="Arial Narrow" panose="020B0606020202030204" pitchFamily="34" charset="0"/>
              </a:rPr>
              <a:t>suatu</a:t>
            </a:r>
            <a:r>
              <a:rPr lang="en-US" sz="1600" dirty="0">
                <a:latin typeface="Arial Narrow" panose="020B0606020202030204" pitchFamily="34" charset="0"/>
              </a:rPr>
              <a:t> </a:t>
            </a:r>
            <a:r>
              <a:rPr lang="en-US" sz="1600" dirty="0" err="1">
                <a:latin typeface="Arial Narrow" panose="020B0606020202030204" pitchFamily="34" charset="0"/>
              </a:rPr>
              <a:t>kejahatan</a:t>
            </a:r>
            <a:r>
              <a:rPr lang="en-US" sz="1600" dirty="0">
                <a:latin typeface="Arial Narrow" panose="020B0606020202030204" pitchFamily="34" charset="0"/>
              </a:rPr>
              <a:t> yang </a:t>
            </a:r>
            <a:r>
              <a:rPr lang="en-US" sz="1600" dirty="0" err="1">
                <a:latin typeface="Arial Narrow" panose="020B0606020202030204" pitchFamily="34" charset="0"/>
              </a:rPr>
              <a:t>buruk</a:t>
            </a:r>
            <a:r>
              <a:rPr lang="en-US" sz="1600" dirty="0">
                <a:latin typeface="Arial Narrow" panose="020B0606020202030204" pitchFamily="34" charset="0"/>
              </a:rPr>
              <a:t> </a:t>
            </a:r>
            <a:r>
              <a:rPr lang="en-US" sz="1600" dirty="0" err="1">
                <a:latin typeface="Arial Narrow" panose="020B0606020202030204" pitchFamily="34" charset="0"/>
              </a:rPr>
              <a:t>atau</a:t>
            </a:r>
            <a:r>
              <a:rPr lang="en-US" sz="1600" dirty="0">
                <a:latin typeface="Arial Narrow" panose="020B0606020202030204" pitchFamily="34" charset="0"/>
              </a:rPr>
              <a:t> </a:t>
            </a:r>
            <a:r>
              <a:rPr lang="en-US" sz="1600" dirty="0" err="1">
                <a:latin typeface="Arial Narrow" panose="020B0606020202030204" pitchFamily="34" charset="0"/>
              </a:rPr>
              <a:t>berarti</a:t>
            </a:r>
            <a:r>
              <a:rPr lang="en-US" sz="1600" dirty="0">
                <a:latin typeface="Arial Narrow" panose="020B0606020202030204" pitchFamily="34" charset="0"/>
              </a:rPr>
              <a:t> </a:t>
            </a:r>
            <a:r>
              <a:rPr lang="en-US" sz="1600" dirty="0" err="1">
                <a:latin typeface="Arial Narrow" panose="020B0606020202030204" pitchFamily="34" charset="0"/>
              </a:rPr>
              <a:t>kesusahan</a:t>
            </a:r>
            <a:r>
              <a:rPr lang="en-US" sz="1600" dirty="0">
                <a:latin typeface="Arial Narrow" panose="020B0606020202030204" pitchFamily="34" charset="0"/>
              </a:rPr>
              <a:t> </a:t>
            </a:r>
            <a:r>
              <a:rPr lang="en-US" sz="1600" dirty="0" err="1">
                <a:latin typeface="Arial Narrow" panose="020B0606020202030204" pitchFamily="34" charset="0"/>
              </a:rPr>
              <a:t>atau</a:t>
            </a:r>
            <a:r>
              <a:rPr lang="en-US" sz="1600" dirty="0">
                <a:latin typeface="Arial Narrow" panose="020B0606020202030204" pitchFamily="34" charset="0"/>
              </a:rPr>
              <a:t> </a:t>
            </a:r>
            <a:r>
              <a:rPr lang="en-US" sz="1600" dirty="0" err="1">
                <a:latin typeface="Arial Narrow" panose="020B0606020202030204" pitchFamily="34" charset="0"/>
              </a:rPr>
              <a:t>kemalangan</a:t>
            </a:r>
            <a:r>
              <a:rPr lang="en-US" sz="1600" dirty="0">
                <a:latin typeface="Arial Narrow" panose="020B0606020202030204" pitchFamily="34" charset="0"/>
              </a:rPr>
              <a:t> (Yer.42:6; Am.6:3; Ul.30:15,18).</a:t>
            </a:r>
          </a:p>
          <a:p>
            <a:pPr marL="236538" indent="-236538" algn="just">
              <a:spcBef>
                <a:spcPts val="300"/>
              </a:spcBef>
              <a:buFont typeface="+mj-lt"/>
              <a:buAutoNum type="arabicPeriod"/>
            </a:pPr>
            <a:r>
              <a:rPr lang="en-US" sz="1600" b="1" dirty="0">
                <a:latin typeface="Arial Narrow" panose="020B0606020202030204" pitchFamily="34" charset="0"/>
              </a:rPr>
              <a:t>Rasa </a:t>
            </a:r>
            <a:r>
              <a:rPr lang="en-US" sz="1600" b="1" dirty="0" err="1">
                <a:latin typeface="Arial Narrow" panose="020B0606020202030204" pitchFamily="34" charset="0"/>
              </a:rPr>
              <a:t>bersalah</a:t>
            </a:r>
            <a:r>
              <a:rPr lang="en-US" sz="1600" b="1" dirty="0">
                <a:latin typeface="Arial Narrow" panose="020B0606020202030204" pitchFamily="34" charset="0"/>
              </a:rPr>
              <a:t> </a:t>
            </a:r>
            <a:r>
              <a:rPr lang="en-US" sz="1600" dirty="0">
                <a:latin typeface="Arial Narrow" panose="020B0606020202030204" pitchFamily="34" charset="0"/>
              </a:rPr>
              <a:t>(</a:t>
            </a:r>
            <a:r>
              <a:rPr lang="en-US" sz="1600" dirty="0" err="1">
                <a:latin typeface="Arial Narrow" panose="020B0606020202030204" pitchFamily="34" charset="0"/>
              </a:rPr>
              <a:t>Ibr</a:t>
            </a:r>
            <a:r>
              <a:rPr lang="en-US" sz="1600" dirty="0">
                <a:latin typeface="Arial Narrow" panose="020B0606020202030204" pitchFamily="34" charset="0"/>
              </a:rPr>
              <a:t>. ‘</a:t>
            </a:r>
            <a:r>
              <a:rPr lang="en-US" sz="1600" i="1" dirty="0" err="1">
                <a:latin typeface="Arial Narrow" panose="020B0606020202030204" pitchFamily="34" charset="0"/>
              </a:rPr>
              <a:t>asham</a:t>
            </a:r>
            <a:r>
              <a:rPr lang="en-US" sz="1600" dirty="0">
                <a:latin typeface="Arial Narrow" panose="020B0606020202030204" pitchFamily="34" charset="0"/>
              </a:rPr>
              <a:t>), </a:t>
            </a:r>
            <a:r>
              <a:rPr lang="en-US" sz="1600" dirty="0" err="1">
                <a:latin typeface="Arial Narrow" panose="020B0606020202030204" pitchFamily="34" charset="0"/>
              </a:rPr>
              <a:t>berarti</a:t>
            </a:r>
            <a:r>
              <a:rPr lang="en-US" sz="1600" dirty="0">
                <a:latin typeface="Arial Narrow" panose="020B0606020202030204" pitchFamily="34" charset="0"/>
              </a:rPr>
              <a:t> </a:t>
            </a:r>
            <a:r>
              <a:rPr lang="en-US" sz="1600" dirty="0" err="1">
                <a:latin typeface="Arial Narrow" panose="020B0606020202030204" pitchFamily="34" charset="0"/>
              </a:rPr>
              <a:t>berbuat</a:t>
            </a:r>
            <a:r>
              <a:rPr lang="en-US" sz="1600" dirty="0">
                <a:latin typeface="Arial Narrow" panose="020B0606020202030204" pitchFamily="34" charset="0"/>
              </a:rPr>
              <a:t> </a:t>
            </a:r>
            <a:r>
              <a:rPr lang="en-US" sz="1600" dirty="0" err="1">
                <a:latin typeface="Arial Narrow" panose="020B0606020202030204" pitchFamily="34" charset="0"/>
              </a:rPr>
              <a:t>kesalahan</a:t>
            </a:r>
            <a:r>
              <a:rPr lang="en-US" sz="1600" dirty="0">
                <a:latin typeface="Arial Narrow" panose="020B0606020202030204" pitchFamily="34" charset="0"/>
              </a:rPr>
              <a:t>, </a:t>
            </a:r>
            <a:r>
              <a:rPr lang="en-US" sz="1600" dirty="0" err="1">
                <a:latin typeface="Arial Narrow" panose="020B0606020202030204" pitchFamily="34" charset="0"/>
              </a:rPr>
              <a:t>melakukan</a:t>
            </a:r>
            <a:r>
              <a:rPr lang="en-US" sz="1600" dirty="0">
                <a:latin typeface="Arial Narrow" panose="020B0606020202030204" pitchFamily="34" charset="0"/>
              </a:rPr>
              <a:t> </a:t>
            </a:r>
            <a:r>
              <a:rPr lang="en-US" sz="1600" dirty="0" err="1">
                <a:latin typeface="Arial Narrow" panose="020B0606020202030204" pitchFamily="34" charset="0"/>
              </a:rPr>
              <a:t>pelanggaran</a:t>
            </a:r>
            <a:r>
              <a:rPr lang="en-US" sz="1600" dirty="0">
                <a:latin typeface="Arial Narrow" panose="020B0606020202030204" pitchFamily="34" charset="0"/>
              </a:rPr>
              <a:t> </a:t>
            </a:r>
            <a:r>
              <a:rPr lang="en-US" sz="1600" dirty="0" err="1">
                <a:latin typeface="Arial Narrow" panose="020B0606020202030204" pitchFamily="34" charset="0"/>
              </a:rPr>
              <a:t>atau</a:t>
            </a:r>
            <a:r>
              <a:rPr lang="en-US" sz="1600" dirty="0">
                <a:latin typeface="Arial Narrow" panose="020B0606020202030204" pitchFamily="34" charset="0"/>
              </a:rPr>
              <a:t> </a:t>
            </a:r>
            <a:r>
              <a:rPr lang="en-US" sz="1600" dirty="0" err="1">
                <a:latin typeface="Arial Narrow" panose="020B0606020202030204" pitchFamily="34" charset="0"/>
              </a:rPr>
              <a:t>melukai</a:t>
            </a:r>
            <a:r>
              <a:rPr lang="en-US" sz="1600" dirty="0">
                <a:latin typeface="Arial Narrow" panose="020B0606020202030204" pitchFamily="34" charset="0"/>
              </a:rPr>
              <a:t> orang.  </a:t>
            </a:r>
            <a:r>
              <a:rPr lang="en-US" sz="1600" dirty="0" err="1">
                <a:latin typeface="Arial Narrow" panose="020B0606020202030204" pitchFamily="34" charset="0"/>
              </a:rPr>
              <a:t>Tindakan</a:t>
            </a:r>
            <a:r>
              <a:rPr lang="en-US" sz="1600" dirty="0">
                <a:latin typeface="Arial Narrow" panose="020B0606020202030204" pitchFamily="34" charset="0"/>
              </a:rPr>
              <a:t> </a:t>
            </a:r>
            <a:r>
              <a:rPr lang="en-US" sz="1600" dirty="0" err="1">
                <a:latin typeface="Arial Narrow" panose="020B0606020202030204" pitchFamily="34" charset="0"/>
              </a:rPr>
              <a:t>berdosa</a:t>
            </a:r>
            <a:r>
              <a:rPr lang="en-US" sz="1600" dirty="0">
                <a:latin typeface="Arial Narrow" panose="020B0606020202030204" pitchFamily="34" charset="0"/>
              </a:rPr>
              <a:t> </a:t>
            </a:r>
            <a:r>
              <a:rPr lang="en-US" sz="1600" dirty="0" err="1">
                <a:latin typeface="Arial Narrow" panose="020B0606020202030204" pitchFamily="34" charset="0"/>
              </a:rPr>
              <a:t>telah</a:t>
            </a:r>
            <a:r>
              <a:rPr lang="en-US" sz="1600" dirty="0">
                <a:latin typeface="Arial Narrow" panose="020B0606020202030204" pitchFamily="34" charset="0"/>
              </a:rPr>
              <a:t> </a:t>
            </a:r>
            <a:r>
              <a:rPr lang="en-US" sz="1600" dirty="0" err="1">
                <a:latin typeface="Arial Narrow" panose="020B0606020202030204" pitchFamily="34" charset="0"/>
              </a:rPr>
              <a:t>merugikan</a:t>
            </a:r>
            <a:r>
              <a:rPr lang="en-US" sz="1600" dirty="0">
                <a:latin typeface="Arial Narrow" panose="020B0606020202030204" pitchFamily="34" charset="0"/>
              </a:rPr>
              <a:t> </a:t>
            </a:r>
            <a:r>
              <a:rPr lang="en-US" sz="1600" dirty="0" err="1">
                <a:latin typeface="Arial Narrow" panose="020B0606020202030204" pitchFamily="34" charset="0"/>
              </a:rPr>
              <a:t>pihak</a:t>
            </a:r>
            <a:r>
              <a:rPr lang="en-US" sz="1600" dirty="0">
                <a:latin typeface="Arial Narrow" panose="020B0606020202030204" pitchFamily="34" charset="0"/>
              </a:rPr>
              <a:t> </a:t>
            </a:r>
            <a:r>
              <a:rPr lang="en-US" sz="1600" dirty="0" err="1">
                <a:latin typeface="Arial Narrow" panose="020B0606020202030204" pitchFamily="34" charset="0"/>
              </a:rPr>
              <a:t>tertentu</a:t>
            </a:r>
            <a:r>
              <a:rPr lang="en-US" sz="1600" dirty="0">
                <a:latin typeface="Arial Narrow" panose="020B0606020202030204" pitchFamily="34" charset="0"/>
              </a:rPr>
              <a:t> </a:t>
            </a:r>
            <a:r>
              <a:rPr lang="en-US" sz="1600" dirty="0" err="1">
                <a:latin typeface="Arial Narrow" panose="020B0606020202030204" pitchFamily="34" charset="0"/>
              </a:rPr>
              <a:t>sehingga</a:t>
            </a:r>
            <a:r>
              <a:rPr lang="en-US" sz="1600" dirty="0">
                <a:latin typeface="Arial Narrow" panose="020B0606020202030204" pitchFamily="34" charset="0"/>
              </a:rPr>
              <a:t> </a:t>
            </a:r>
            <a:r>
              <a:rPr lang="en-US" sz="1600" dirty="0" err="1">
                <a:latin typeface="Arial Narrow" panose="020B0606020202030204" pitchFamily="34" charset="0"/>
              </a:rPr>
              <a:t>perlu</a:t>
            </a:r>
            <a:r>
              <a:rPr lang="en-US" sz="1600" dirty="0">
                <a:latin typeface="Arial Narrow" panose="020B0606020202030204" pitchFamily="34" charset="0"/>
              </a:rPr>
              <a:t> </a:t>
            </a:r>
            <a:r>
              <a:rPr lang="en-US" sz="1600" dirty="0" err="1">
                <a:latin typeface="Arial Narrow" panose="020B0606020202030204" pitchFamily="34" charset="0"/>
              </a:rPr>
              <a:t>diadakan</a:t>
            </a:r>
            <a:r>
              <a:rPr lang="en-US" sz="1600" dirty="0">
                <a:latin typeface="Arial Narrow" panose="020B0606020202030204" pitchFamily="34" charset="0"/>
              </a:rPr>
              <a:t> </a:t>
            </a:r>
            <a:r>
              <a:rPr lang="en-US" sz="1600" dirty="0" err="1">
                <a:latin typeface="Arial Narrow" panose="020B0606020202030204" pitchFamily="34" charset="0"/>
              </a:rPr>
              <a:t>ganti</a:t>
            </a:r>
            <a:r>
              <a:rPr lang="en-US" sz="1600" dirty="0">
                <a:latin typeface="Arial Narrow" panose="020B0606020202030204" pitchFamily="34" charset="0"/>
              </a:rPr>
              <a:t> </a:t>
            </a:r>
            <a:r>
              <a:rPr lang="en-US" sz="1600" dirty="0" err="1">
                <a:latin typeface="Arial Narrow" panose="020B0606020202030204" pitchFamily="34" charset="0"/>
              </a:rPr>
              <a:t>rugi</a:t>
            </a:r>
            <a:r>
              <a:rPr lang="en-US" sz="1600" dirty="0">
                <a:latin typeface="Arial Narrow" panose="020B0606020202030204" pitchFamily="34" charset="0"/>
              </a:rPr>
              <a:t> </a:t>
            </a:r>
            <a:r>
              <a:rPr lang="en-US" sz="1600" dirty="0" err="1">
                <a:latin typeface="Arial Narrow" panose="020B0606020202030204" pitchFamily="34" charset="0"/>
              </a:rPr>
              <a:t>untuk</a:t>
            </a:r>
            <a:r>
              <a:rPr lang="en-US" sz="1600" dirty="0">
                <a:latin typeface="Arial Narrow" panose="020B0606020202030204" pitchFamily="34" charset="0"/>
              </a:rPr>
              <a:t> </a:t>
            </a:r>
            <a:r>
              <a:rPr lang="en-US" sz="1600" dirty="0" err="1">
                <a:latin typeface="Arial Narrow" panose="020B0606020202030204" pitchFamily="34" charset="0"/>
              </a:rPr>
              <a:t>membereskan</a:t>
            </a:r>
            <a:r>
              <a:rPr lang="en-US" sz="1600" dirty="0">
                <a:latin typeface="Arial Narrow" panose="020B0606020202030204" pitchFamily="34" charset="0"/>
              </a:rPr>
              <a:t> </a:t>
            </a:r>
            <a:r>
              <a:rPr lang="en-US" sz="1600" dirty="0" err="1">
                <a:latin typeface="Arial Narrow" panose="020B0606020202030204" pitchFamily="34" charset="0"/>
              </a:rPr>
              <a:t>hal</a:t>
            </a:r>
            <a:r>
              <a:rPr lang="en-US" sz="1600" dirty="0">
                <a:latin typeface="Arial Narrow" panose="020B0606020202030204" pitchFamily="34" charset="0"/>
              </a:rPr>
              <a:t> </a:t>
            </a:r>
            <a:r>
              <a:rPr lang="en-US" sz="1600" dirty="0" err="1">
                <a:latin typeface="Arial Narrow" panose="020B0606020202030204" pitchFamily="34" charset="0"/>
              </a:rPr>
              <a:t>itu</a:t>
            </a:r>
            <a:r>
              <a:rPr lang="en-US" sz="1600" dirty="0">
                <a:latin typeface="Arial Narrow" panose="020B0606020202030204" pitchFamily="34" charset="0"/>
              </a:rPr>
              <a:t> (Mat.5:21-22; 1Kor.11:27; 2:10).</a:t>
            </a:r>
          </a:p>
          <a:p>
            <a:pPr marL="236538" indent="-236538" algn="just">
              <a:spcBef>
                <a:spcPts val="300"/>
              </a:spcBef>
              <a:buFont typeface="+mj-lt"/>
              <a:buAutoNum type="arabicPeriod"/>
            </a:pPr>
            <a:r>
              <a:rPr lang="en-US" sz="1600" b="1" dirty="0" err="1">
                <a:latin typeface="Arial Narrow" panose="020B0606020202030204" pitchFamily="34" charset="0"/>
              </a:rPr>
              <a:t>Kesukaran</a:t>
            </a:r>
            <a:r>
              <a:rPr lang="en-US" sz="1600" dirty="0">
                <a:latin typeface="Arial Narrow" panose="020B0606020202030204" pitchFamily="34" charset="0"/>
              </a:rPr>
              <a:t> (</a:t>
            </a:r>
            <a:r>
              <a:rPr lang="en-US" sz="1600" dirty="0" err="1">
                <a:latin typeface="Arial Narrow" panose="020B0606020202030204" pitchFamily="34" charset="0"/>
              </a:rPr>
              <a:t>Ibr</a:t>
            </a:r>
            <a:r>
              <a:rPr lang="en-US" sz="1600" dirty="0">
                <a:latin typeface="Arial Narrow" panose="020B0606020202030204" pitchFamily="34" charset="0"/>
              </a:rPr>
              <a:t>. ‘</a:t>
            </a:r>
            <a:r>
              <a:rPr lang="en-US" sz="1600" i="1" dirty="0" err="1">
                <a:latin typeface="Arial Narrow" panose="020B0606020202030204" pitchFamily="34" charset="0"/>
              </a:rPr>
              <a:t>aven</a:t>
            </a:r>
            <a:r>
              <a:rPr lang="en-US" sz="1600" dirty="0">
                <a:latin typeface="Arial Narrow" panose="020B0606020202030204" pitchFamily="34" charset="0"/>
              </a:rPr>
              <a:t>), kata </a:t>
            </a:r>
            <a:r>
              <a:rPr lang="en-US" sz="1600" dirty="0" err="1">
                <a:latin typeface="Arial Narrow" panose="020B0606020202030204" pitchFamily="34" charset="0"/>
              </a:rPr>
              <a:t>ini</a:t>
            </a:r>
            <a:r>
              <a:rPr lang="en-US" sz="1600" dirty="0">
                <a:latin typeface="Arial Narrow" panose="020B0606020202030204" pitchFamily="34" charset="0"/>
              </a:rPr>
              <a:t> </a:t>
            </a:r>
            <a:r>
              <a:rPr lang="en-US" sz="1600" dirty="0" err="1">
                <a:latin typeface="Arial Narrow" panose="020B0606020202030204" pitchFamily="34" charset="0"/>
              </a:rPr>
              <a:t>hampir</a:t>
            </a:r>
            <a:r>
              <a:rPr lang="en-US" sz="1600" dirty="0">
                <a:latin typeface="Arial Narrow" panose="020B0606020202030204" pitchFamily="34" charset="0"/>
              </a:rPr>
              <a:t> </a:t>
            </a:r>
            <a:r>
              <a:rPr lang="en-US" sz="1600" dirty="0" err="1">
                <a:latin typeface="Arial Narrow" panose="020B0606020202030204" pitchFamily="34" charset="0"/>
              </a:rPr>
              <a:t>selalu</a:t>
            </a:r>
            <a:r>
              <a:rPr lang="en-US" sz="1600" dirty="0">
                <a:latin typeface="Arial Narrow" panose="020B0606020202030204" pitchFamily="34" charset="0"/>
              </a:rPr>
              <a:t> </a:t>
            </a:r>
            <a:r>
              <a:rPr lang="en-US" sz="1600" dirty="0" err="1">
                <a:latin typeface="Arial Narrow" panose="020B0606020202030204" pitchFamily="34" charset="0"/>
              </a:rPr>
              <a:t>dipakai</a:t>
            </a:r>
            <a:r>
              <a:rPr lang="en-US" sz="1600" dirty="0">
                <a:latin typeface="Arial Narrow" panose="020B0606020202030204" pitchFamily="34" charset="0"/>
              </a:rPr>
              <a:t> </a:t>
            </a:r>
            <a:r>
              <a:rPr lang="en-US" sz="1600" dirty="0" err="1">
                <a:latin typeface="Arial Narrow" panose="020B0606020202030204" pitchFamily="34" charset="0"/>
              </a:rPr>
              <a:t>dengan</a:t>
            </a:r>
            <a:r>
              <a:rPr lang="en-US" sz="1600" dirty="0">
                <a:latin typeface="Arial Narrow" panose="020B0606020202030204" pitchFamily="34" charset="0"/>
              </a:rPr>
              <a:t> </a:t>
            </a:r>
            <a:r>
              <a:rPr lang="en-US" sz="1600" dirty="0" err="1">
                <a:latin typeface="Arial Narrow" panose="020B0606020202030204" pitchFamily="34" charset="0"/>
              </a:rPr>
              <a:t>pengertian</a:t>
            </a:r>
            <a:r>
              <a:rPr lang="en-US" sz="1600" dirty="0">
                <a:latin typeface="Arial Narrow" panose="020B0606020202030204" pitchFamily="34" charset="0"/>
              </a:rPr>
              <a:t> moral (Hos.4:15; 10:8; Mzm.5:6; 6:9; Am.22:8).</a:t>
            </a:r>
          </a:p>
          <a:p>
            <a:pPr marL="236538" indent="-236538" algn="just">
              <a:spcBef>
                <a:spcPts val="300"/>
              </a:spcBef>
              <a:buFont typeface="+mj-lt"/>
              <a:buAutoNum type="arabicPeriod"/>
            </a:pPr>
            <a:r>
              <a:rPr lang="en-US" sz="1600" b="1" dirty="0" err="1">
                <a:latin typeface="Arial Narrow" panose="020B0606020202030204" pitchFamily="34" charset="0"/>
              </a:rPr>
              <a:t>Kematian</a:t>
            </a:r>
            <a:r>
              <a:rPr lang="en-US" sz="1600" b="1" dirty="0">
                <a:latin typeface="Arial Narrow" panose="020B0606020202030204" pitchFamily="34" charset="0"/>
              </a:rPr>
              <a:t> </a:t>
            </a:r>
            <a:r>
              <a:rPr lang="en-US" sz="1600" dirty="0" err="1">
                <a:latin typeface="Arial Narrow" panose="020B0606020202030204" pitchFamily="34" charset="0"/>
              </a:rPr>
              <a:t>merupakan</a:t>
            </a:r>
            <a:r>
              <a:rPr lang="en-US" sz="1600" dirty="0">
                <a:latin typeface="Arial Narrow" panose="020B0606020202030204" pitchFamily="34" charset="0"/>
              </a:rPr>
              <a:t> </a:t>
            </a:r>
            <a:r>
              <a:rPr lang="en-US" sz="1600" dirty="0" err="1">
                <a:latin typeface="Arial Narrow" panose="020B0606020202030204" pitchFamily="34" charset="0"/>
              </a:rPr>
              <a:t>puncak</a:t>
            </a:r>
            <a:r>
              <a:rPr lang="en-US" sz="1600" dirty="0">
                <a:latin typeface="Arial Narrow" panose="020B0606020202030204" pitchFamily="34" charset="0"/>
              </a:rPr>
              <a:t> </a:t>
            </a:r>
            <a:r>
              <a:rPr lang="en-US" sz="1600" dirty="0" err="1">
                <a:latin typeface="Arial Narrow" panose="020B0606020202030204" pitchFamily="34" charset="0"/>
              </a:rPr>
              <a:t>kejatuhan</a:t>
            </a:r>
            <a:r>
              <a:rPr lang="en-US" sz="1600" dirty="0">
                <a:latin typeface="Arial Narrow" panose="020B0606020202030204" pitchFamily="34" charset="0"/>
              </a:rPr>
              <a:t>. (</a:t>
            </a:r>
            <a:r>
              <a:rPr lang="en-US" sz="1600" dirty="0" err="1">
                <a:latin typeface="Arial Narrow" panose="020B0606020202030204" pitchFamily="34" charset="0"/>
              </a:rPr>
              <a:t>i</a:t>
            </a:r>
            <a:r>
              <a:rPr lang="en-US" sz="1600" dirty="0">
                <a:latin typeface="Arial Narrow" panose="020B0606020202030204" pitchFamily="34" charset="0"/>
              </a:rPr>
              <a:t>) Kej.2:17, </a:t>
            </a:r>
            <a:r>
              <a:rPr lang="en-US" sz="1600" dirty="0" err="1">
                <a:latin typeface="Arial Narrow" panose="020B0606020202030204" pitchFamily="34" charset="0"/>
              </a:rPr>
              <a:t>manusia</a:t>
            </a:r>
            <a:r>
              <a:rPr lang="en-US" sz="1600" dirty="0">
                <a:latin typeface="Arial Narrow" panose="020B0606020202030204" pitchFamily="34" charset="0"/>
              </a:rPr>
              <a:t> </a:t>
            </a:r>
            <a:r>
              <a:rPr lang="en-US" sz="1600" dirty="0" err="1">
                <a:latin typeface="Arial Narrow" panose="020B0606020202030204" pitchFamily="34" charset="0"/>
              </a:rPr>
              <a:t>akan</a:t>
            </a:r>
            <a:r>
              <a:rPr lang="en-US" sz="1600" dirty="0">
                <a:latin typeface="Arial Narrow" panose="020B0606020202030204" pitchFamily="34" charset="0"/>
              </a:rPr>
              <a:t> </a:t>
            </a:r>
            <a:r>
              <a:rPr lang="en-US" sz="1600" dirty="0" err="1">
                <a:latin typeface="Arial Narrow" panose="020B0606020202030204" pitchFamily="34" charset="0"/>
              </a:rPr>
              <a:t>mati</a:t>
            </a:r>
            <a:r>
              <a:rPr lang="en-US" sz="1600" dirty="0">
                <a:latin typeface="Arial Narrow" panose="020B0606020202030204" pitchFamily="34" charset="0"/>
              </a:rPr>
              <a:t> </a:t>
            </a:r>
            <a:r>
              <a:rPr lang="en-US" sz="1600" dirty="0" err="1">
                <a:latin typeface="Arial Narrow" panose="020B0606020202030204" pitchFamily="34" charset="0"/>
              </a:rPr>
              <a:t>jika</a:t>
            </a:r>
            <a:r>
              <a:rPr lang="en-US" sz="1600" dirty="0">
                <a:latin typeface="Arial Narrow" panose="020B0606020202030204" pitchFamily="34" charset="0"/>
              </a:rPr>
              <a:t> </a:t>
            </a:r>
            <a:r>
              <a:rPr lang="en-US" sz="1600" dirty="0" err="1">
                <a:latin typeface="Arial Narrow" panose="020B0606020202030204" pitchFamily="34" charset="0"/>
              </a:rPr>
              <a:t>makan</a:t>
            </a:r>
            <a:r>
              <a:rPr lang="en-US" sz="1600" dirty="0">
                <a:latin typeface="Arial Narrow" panose="020B0606020202030204" pitchFamily="34" charset="0"/>
              </a:rPr>
              <a:t> </a:t>
            </a:r>
            <a:r>
              <a:rPr lang="en-US" sz="1600" dirty="0" err="1">
                <a:latin typeface="Arial Narrow" panose="020B0606020202030204" pitchFamily="34" charset="0"/>
              </a:rPr>
              <a:t>buah</a:t>
            </a:r>
            <a:r>
              <a:rPr lang="en-US" sz="1600" dirty="0">
                <a:latin typeface="Arial Narrow" panose="020B0606020202030204" pitchFamily="34" charset="0"/>
              </a:rPr>
              <a:t> </a:t>
            </a:r>
            <a:r>
              <a:rPr lang="en-US" sz="1600" dirty="0" err="1">
                <a:latin typeface="Arial Narrow" panose="020B0606020202030204" pitchFamily="34" charset="0"/>
              </a:rPr>
              <a:t>terlarang</a:t>
            </a:r>
            <a:r>
              <a:rPr lang="en-US" sz="1600" dirty="0">
                <a:latin typeface="Arial Narrow" panose="020B0606020202030204" pitchFamily="34" charset="0"/>
              </a:rPr>
              <a:t> (3:19); </a:t>
            </a:r>
            <a:r>
              <a:rPr lang="en-US" sz="1600" dirty="0" err="1">
                <a:latin typeface="Arial Narrow" panose="020B0606020202030204" pitchFamily="34" charset="0"/>
              </a:rPr>
              <a:t>kematian</a:t>
            </a:r>
            <a:r>
              <a:rPr lang="en-US" sz="1600" dirty="0">
                <a:latin typeface="Arial Narrow" panose="020B0606020202030204" pitchFamily="34" charset="0"/>
              </a:rPr>
              <a:t> </a:t>
            </a:r>
            <a:r>
              <a:rPr lang="en-US" sz="1600" dirty="0" err="1">
                <a:latin typeface="Arial Narrow" panose="020B0606020202030204" pitchFamily="34" charset="0"/>
              </a:rPr>
              <a:t>fisik</a:t>
            </a:r>
            <a:r>
              <a:rPr lang="en-US" sz="1600" dirty="0">
                <a:latin typeface="Arial Narrow" panose="020B0606020202030204" pitchFamily="34" charset="0"/>
              </a:rPr>
              <a:t> </a:t>
            </a:r>
            <a:r>
              <a:rPr lang="en-US" sz="1600" dirty="0" err="1">
                <a:latin typeface="Arial Narrow" panose="020B0606020202030204" pitchFamily="34" charset="0"/>
              </a:rPr>
              <a:t>merupakan</a:t>
            </a:r>
            <a:r>
              <a:rPr lang="en-US" sz="1600" dirty="0">
                <a:latin typeface="Arial Narrow" panose="020B0606020202030204" pitchFamily="34" charset="0"/>
              </a:rPr>
              <a:t> </a:t>
            </a:r>
            <a:r>
              <a:rPr lang="en-US" sz="1600" dirty="0" err="1">
                <a:latin typeface="Arial Narrow" panose="020B0606020202030204" pitchFamily="34" charset="0"/>
              </a:rPr>
              <a:t>fakta</a:t>
            </a:r>
            <a:r>
              <a:rPr lang="en-US" sz="1600" dirty="0">
                <a:latin typeface="Arial Narrow" panose="020B0606020202030204" pitchFamily="34" charset="0"/>
              </a:rPr>
              <a:t> </a:t>
            </a:r>
            <a:r>
              <a:rPr lang="en-US" sz="1600" dirty="0" err="1">
                <a:latin typeface="Arial Narrow" panose="020B0606020202030204" pitchFamily="34" charset="0"/>
              </a:rPr>
              <a:t>sejarah</a:t>
            </a:r>
            <a:r>
              <a:rPr lang="en-US" sz="1600" dirty="0">
                <a:latin typeface="Arial Narrow" panose="020B0606020202030204" pitchFamily="34" charset="0"/>
              </a:rPr>
              <a:t>, </a:t>
            </a:r>
            <a:r>
              <a:rPr lang="en-US" sz="1600" dirty="0" err="1">
                <a:latin typeface="Arial Narrow" panose="020B0606020202030204" pitchFamily="34" charset="0"/>
              </a:rPr>
              <a:t>terpisahnya</a:t>
            </a:r>
            <a:r>
              <a:rPr lang="en-US" sz="1600" dirty="0">
                <a:latin typeface="Arial Narrow" panose="020B0606020202030204" pitchFamily="34" charset="0"/>
              </a:rPr>
              <a:t> </a:t>
            </a:r>
            <a:r>
              <a:rPr lang="en-US" sz="1600" dirty="0" err="1">
                <a:latin typeface="Arial Narrow" panose="020B0606020202030204" pitchFamily="34" charset="0"/>
              </a:rPr>
              <a:t>tubuh</a:t>
            </a:r>
            <a:r>
              <a:rPr lang="en-US" sz="1600" dirty="0">
                <a:latin typeface="Arial Narrow" panose="020B0606020202030204" pitchFamily="34" charset="0"/>
              </a:rPr>
              <a:t> </a:t>
            </a:r>
            <a:r>
              <a:rPr lang="en-US" sz="1600" dirty="0" err="1">
                <a:latin typeface="Arial Narrow" panose="020B0606020202030204" pitchFamily="34" charset="0"/>
              </a:rPr>
              <a:t>dari</a:t>
            </a:r>
            <a:r>
              <a:rPr lang="en-US" sz="1600" dirty="0">
                <a:latin typeface="Arial Narrow" panose="020B0606020202030204" pitchFamily="34" charset="0"/>
              </a:rPr>
              <a:t> </a:t>
            </a:r>
            <a:r>
              <a:rPr lang="en-US" sz="1600" dirty="0" err="1">
                <a:latin typeface="Arial Narrow" panose="020B0606020202030204" pitchFamily="34" charset="0"/>
              </a:rPr>
              <a:t>roh</a:t>
            </a:r>
            <a:r>
              <a:rPr lang="en-US" sz="1600" dirty="0">
                <a:latin typeface="Arial Narrow" panose="020B0606020202030204" pitchFamily="34" charset="0"/>
              </a:rPr>
              <a:t>. (ii) Di Taman Eden, </a:t>
            </a:r>
            <a:r>
              <a:rPr lang="en-US" sz="1600" dirty="0" err="1">
                <a:latin typeface="Arial Narrow" panose="020B0606020202030204" pitchFamily="34" charset="0"/>
              </a:rPr>
              <a:t>persekutuan</a:t>
            </a:r>
            <a:r>
              <a:rPr lang="en-US" sz="1600" dirty="0">
                <a:latin typeface="Arial Narrow" panose="020B0606020202030204" pitchFamily="34" charset="0"/>
              </a:rPr>
              <a:t> </a:t>
            </a:r>
            <a:r>
              <a:rPr lang="en-US" sz="1600" dirty="0" err="1">
                <a:latin typeface="Arial Narrow" panose="020B0606020202030204" pitchFamily="34" charset="0"/>
              </a:rPr>
              <a:t>manusia</a:t>
            </a:r>
            <a:r>
              <a:rPr lang="en-US" sz="1600" dirty="0">
                <a:latin typeface="Arial Narrow" panose="020B0606020202030204" pitchFamily="34" charset="0"/>
              </a:rPr>
              <a:t> </a:t>
            </a:r>
            <a:r>
              <a:rPr lang="en-US" sz="1600" dirty="0" err="1">
                <a:latin typeface="Arial Narrow" panose="020B0606020202030204" pitchFamily="34" charset="0"/>
              </a:rPr>
              <a:t>dan</a:t>
            </a:r>
            <a:r>
              <a:rPr lang="en-US" sz="1600" dirty="0">
                <a:latin typeface="Arial Narrow" panose="020B0606020202030204" pitchFamily="34" charset="0"/>
              </a:rPr>
              <a:t> Allah </a:t>
            </a:r>
            <a:r>
              <a:rPr lang="en-US" sz="1600" dirty="0" err="1">
                <a:latin typeface="Arial Narrow" panose="020B0606020202030204" pitchFamily="34" charset="0"/>
              </a:rPr>
              <a:t>merupakan</a:t>
            </a:r>
            <a:r>
              <a:rPr lang="en-US" sz="1600" dirty="0">
                <a:latin typeface="Arial Narrow" panose="020B0606020202030204" pitchFamily="34" charset="0"/>
              </a:rPr>
              <a:t> </a:t>
            </a:r>
            <a:r>
              <a:rPr lang="en-US" sz="1600" dirty="0" err="1">
                <a:latin typeface="Arial Narrow" panose="020B0606020202030204" pitchFamily="34" charset="0"/>
              </a:rPr>
              <a:t>persekutuan</a:t>
            </a:r>
            <a:r>
              <a:rPr lang="en-US" sz="1600" dirty="0">
                <a:latin typeface="Arial Narrow" panose="020B0606020202030204" pitchFamily="34" charset="0"/>
              </a:rPr>
              <a:t> yang </a:t>
            </a:r>
            <a:r>
              <a:rPr lang="en-US" sz="1600" dirty="0" err="1">
                <a:latin typeface="Arial Narrow" panose="020B0606020202030204" pitchFamily="34" charset="0"/>
              </a:rPr>
              <a:t>indah</a:t>
            </a:r>
            <a:r>
              <a:rPr lang="en-US" sz="1600" dirty="0">
                <a:latin typeface="Arial Narrow" panose="020B0606020202030204" pitchFamily="34" charset="0"/>
              </a:rPr>
              <a:t>; </a:t>
            </a:r>
            <a:r>
              <a:rPr lang="en-US" sz="1600" dirty="0" err="1">
                <a:latin typeface="Arial Narrow" panose="020B0606020202030204" pitchFamily="34" charset="0"/>
              </a:rPr>
              <a:t>tetapi</a:t>
            </a:r>
            <a:r>
              <a:rPr lang="en-US" sz="1600" dirty="0">
                <a:latin typeface="Arial Narrow" panose="020B0606020202030204" pitchFamily="34" charset="0"/>
              </a:rPr>
              <a:t> </a:t>
            </a:r>
            <a:r>
              <a:rPr lang="en-US" sz="1600" dirty="0" err="1">
                <a:latin typeface="Arial Narrow" panose="020B0606020202030204" pitchFamily="34" charset="0"/>
              </a:rPr>
              <a:t>kejatuhan</a:t>
            </a:r>
            <a:r>
              <a:rPr lang="en-US" sz="1600" dirty="0">
                <a:latin typeface="Arial Narrow" panose="020B0606020202030204" pitchFamily="34" charset="0"/>
              </a:rPr>
              <a:t> Adam </a:t>
            </a:r>
            <a:r>
              <a:rPr lang="en-US" sz="1600" dirty="0" err="1">
                <a:latin typeface="Arial Narrow" panose="020B0606020202030204" pitchFamily="34" charset="0"/>
              </a:rPr>
              <a:t>telah</a:t>
            </a:r>
            <a:r>
              <a:rPr lang="en-US" sz="1600" dirty="0">
                <a:latin typeface="Arial Narrow" panose="020B0606020202030204" pitchFamily="34" charset="0"/>
              </a:rPr>
              <a:t> </a:t>
            </a:r>
            <a:r>
              <a:rPr lang="en-US" sz="1600" dirty="0" err="1">
                <a:latin typeface="Arial Narrow" panose="020B0606020202030204" pitchFamily="34" charset="0"/>
              </a:rPr>
              <a:t>merusak</a:t>
            </a:r>
            <a:r>
              <a:rPr lang="en-US" sz="1600" dirty="0">
                <a:latin typeface="Arial Narrow" panose="020B0606020202030204" pitchFamily="34" charset="0"/>
              </a:rPr>
              <a:t> </a:t>
            </a:r>
            <a:r>
              <a:rPr lang="en-US" sz="1600" dirty="0" err="1">
                <a:latin typeface="Arial Narrow" panose="020B0606020202030204" pitchFamily="34" charset="0"/>
              </a:rPr>
              <a:t>persekutuan</a:t>
            </a:r>
            <a:r>
              <a:rPr lang="en-US" sz="1600" dirty="0">
                <a:latin typeface="Arial Narrow" panose="020B0606020202030204" pitchFamily="34" charset="0"/>
              </a:rPr>
              <a:t> </a:t>
            </a:r>
            <a:r>
              <a:rPr lang="en-US" sz="1600" dirty="0" err="1">
                <a:latin typeface="Arial Narrow" panose="020B0606020202030204" pitchFamily="34" charset="0"/>
              </a:rPr>
              <a:t>itu</a:t>
            </a:r>
            <a:r>
              <a:rPr lang="en-US" sz="1600" dirty="0">
                <a:latin typeface="Arial Narrow" panose="020B0606020202030204" pitchFamily="34" charset="0"/>
              </a:rPr>
              <a:t> (</a:t>
            </a:r>
            <a:r>
              <a:rPr lang="en-US" sz="1600" dirty="0" err="1">
                <a:latin typeface="Arial Narrow" panose="020B0606020202030204" pitchFamily="34" charset="0"/>
              </a:rPr>
              <a:t>Ef</a:t>
            </a:r>
            <a:r>
              <a:rPr lang="en-US" sz="1600" dirty="0">
                <a:latin typeface="Arial Narrow" panose="020B0606020202030204" pitchFamily="34" charset="0"/>
              </a:rPr>
              <a:t>. 2:1-2). (iii) </a:t>
            </a:r>
            <a:r>
              <a:rPr lang="en-US" sz="1600" dirty="0" err="1">
                <a:latin typeface="Arial Narrow" panose="020B0606020202030204" pitchFamily="34" charset="0"/>
              </a:rPr>
              <a:t>Anugerah</a:t>
            </a:r>
            <a:r>
              <a:rPr lang="en-US" sz="1600" dirty="0">
                <a:latin typeface="Arial Narrow" panose="020B0606020202030204" pitchFamily="34" charset="0"/>
              </a:rPr>
              <a:t> Allah </a:t>
            </a:r>
            <a:r>
              <a:rPr lang="en-US" sz="1600" dirty="0" err="1">
                <a:latin typeface="Arial Narrow" panose="020B0606020202030204" pitchFamily="34" charset="0"/>
              </a:rPr>
              <a:t>mengubah</a:t>
            </a:r>
            <a:r>
              <a:rPr lang="en-US" sz="1600" dirty="0">
                <a:latin typeface="Arial Narrow" panose="020B0606020202030204" pitchFamily="34" charset="0"/>
              </a:rPr>
              <a:t> </a:t>
            </a:r>
            <a:r>
              <a:rPr lang="en-US" sz="1600" dirty="0" err="1">
                <a:latin typeface="Arial Narrow" panose="020B0606020202030204" pitchFamily="34" charset="0"/>
              </a:rPr>
              <a:t>manusia</a:t>
            </a:r>
            <a:r>
              <a:rPr lang="en-US" sz="1600" dirty="0">
                <a:latin typeface="Arial Narrow" panose="020B0606020202030204" pitchFamily="34" charset="0"/>
              </a:rPr>
              <a:t> yang </a:t>
            </a:r>
            <a:r>
              <a:rPr lang="en-US" sz="1600" dirty="0" err="1">
                <a:latin typeface="Arial Narrow" panose="020B0606020202030204" pitchFamily="34" charset="0"/>
              </a:rPr>
              <a:t>akan</a:t>
            </a:r>
            <a:r>
              <a:rPr lang="en-US" sz="1600" dirty="0">
                <a:latin typeface="Arial Narrow" panose="020B0606020202030204" pitchFamily="34" charset="0"/>
              </a:rPr>
              <a:t> </a:t>
            </a:r>
            <a:r>
              <a:rPr lang="en-US" sz="1600" dirty="0" err="1">
                <a:latin typeface="Arial Narrow" panose="020B0606020202030204" pitchFamily="34" charset="0"/>
              </a:rPr>
              <a:t>mengalami</a:t>
            </a:r>
            <a:r>
              <a:rPr lang="en-US" sz="1600" dirty="0">
                <a:latin typeface="Arial Narrow" panose="020B0606020202030204" pitchFamily="34" charset="0"/>
              </a:rPr>
              <a:t> </a:t>
            </a:r>
            <a:r>
              <a:rPr lang="en-US" sz="1600" dirty="0" err="1">
                <a:latin typeface="Arial Narrow" panose="020B0606020202030204" pitchFamily="34" charset="0"/>
              </a:rPr>
              <a:t>kematian</a:t>
            </a:r>
            <a:r>
              <a:rPr lang="en-US" sz="1600" dirty="0">
                <a:latin typeface="Arial Narrow" panose="020B0606020202030204" pitchFamily="34" charset="0"/>
              </a:rPr>
              <a:t> </a:t>
            </a:r>
            <a:r>
              <a:rPr lang="en-US" sz="1600" dirty="0" err="1">
                <a:latin typeface="Arial Narrow" panose="020B0606020202030204" pitchFamily="34" charset="0"/>
              </a:rPr>
              <a:t>kekal</a:t>
            </a:r>
            <a:r>
              <a:rPr lang="en-US" sz="1600" dirty="0">
                <a:latin typeface="Arial Narrow" panose="020B0606020202030204" pitchFamily="34" charset="0"/>
              </a:rPr>
              <a:t> </a:t>
            </a:r>
            <a:r>
              <a:rPr lang="en-US" sz="1600" dirty="0" err="1">
                <a:latin typeface="Arial Narrow" panose="020B0606020202030204" pitchFamily="34" charset="0"/>
              </a:rPr>
              <a:t>hanya</a:t>
            </a:r>
            <a:r>
              <a:rPr lang="en-US" sz="1600" dirty="0">
                <a:latin typeface="Arial Narrow" panose="020B0606020202030204" pitchFamily="34" charset="0"/>
              </a:rPr>
              <a:t> </a:t>
            </a:r>
            <a:r>
              <a:rPr lang="en-US" sz="1600" dirty="0" err="1">
                <a:latin typeface="Arial Narrow" panose="020B0606020202030204" pitchFamily="34" charset="0"/>
              </a:rPr>
              <a:t>melalui</a:t>
            </a:r>
            <a:r>
              <a:rPr lang="en-US" sz="1600" dirty="0">
                <a:latin typeface="Arial Narrow" panose="020B0606020202030204" pitchFamily="34" charset="0"/>
              </a:rPr>
              <a:t> </a:t>
            </a:r>
            <a:r>
              <a:rPr lang="en-US" sz="1600" dirty="0" err="1">
                <a:latin typeface="Arial Narrow" panose="020B0606020202030204" pitchFamily="34" charset="0"/>
              </a:rPr>
              <a:t>Anak</a:t>
            </a:r>
            <a:r>
              <a:rPr lang="en-US" sz="1600" dirty="0">
                <a:latin typeface="Arial Narrow" panose="020B0606020202030204" pitchFamily="34" charset="0"/>
              </a:rPr>
              <a:t>-Nya yang Tunggal </a:t>
            </a:r>
            <a:r>
              <a:rPr lang="en-US" sz="1600" dirty="0" err="1">
                <a:latin typeface="Arial Narrow" panose="020B0606020202030204" pitchFamily="34" charset="0"/>
              </a:rPr>
              <a:t>dengan</a:t>
            </a:r>
            <a:r>
              <a:rPr lang="en-US" sz="1600" dirty="0">
                <a:latin typeface="Arial Narrow" panose="020B0606020202030204" pitchFamily="34" charset="0"/>
              </a:rPr>
              <a:t> </a:t>
            </a:r>
            <a:r>
              <a:rPr lang="en-US" sz="1600" dirty="0" err="1">
                <a:latin typeface="Arial Narrow" panose="020B0606020202030204" pitchFamily="34" charset="0"/>
              </a:rPr>
              <a:t>jalan</a:t>
            </a:r>
            <a:r>
              <a:rPr lang="en-US" sz="1600" dirty="0">
                <a:latin typeface="Arial Narrow" panose="020B0606020202030204" pitchFamily="34" charset="0"/>
              </a:rPr>
              <a:t> </a:t>
            </a:r>
            <a:r>
              <a:rPr lang="en-US" sz="1600" dirty="0" err="1">
                <a:latin typeface="Arial Narrow" panose="020B0606020202030204" pitchFamily="34" charset="0"/>
              </a:rPr>
              <a:t>mati</a:t>
            </a:r>
            <a:r>
              <a:rPr lang="en-US" sz="1600" dirty="0">
                <a:latin typeface="Arial Narrow" panose="020B0606020202030204" pitchFamily="34" charset="0"/>
              </a:rPr>
              <a:t> di </a:t>
            </a:r>
            <a:r>
              <a:rPr lang="en-US" sz="1600" dirty="0" err="1">
                <a:latin typeface="Arial Narrow" panose="020B0606020202030204" pitchFamily="34" charset="0"/>
              </a:rPr>
              <a:t>atas</a:t>
            </a:r>
            <a:r>
              <a:rPr lang="en-US" sz="1600" dirty="0">
                <a:latin typeface="Arial Narrow" panose="020B0606020202030204" pitchFamily="34" charset="0"/>
              </a:rPr>
              <a:t> </a:t>
            </a:r>
            <a:r>
              <a:rPr lang="en-US" sz="1600" dirty="0" err="1">
                <a:latin typeface="Arial Narrow" panose="020B0606020202030204" pitchFamily="34" charset="0"/>
              </a:rPr>
              <a:t>kayu</a:t>
            </a:r>
            <a:r>
              <a:rPr lang="en-US" sz="1600" dirty="0">
                <a:latin typeface="Arial Narrow" panose="020B0606020202030204" pitchFamily="34" charset="0"/>
              </a:rPr>
              <a:t> </a:t>
            </a:r>
            <a:r>
              <a:rPr lang="en-US" sz="1600" dirty="0" err="1">
                <a:latin typeface="Arial Narrow" panose="020B0606020202030204" pitchFamily="34" charset="0"/>
              </a:rPr>
              <a:t>salib</a:t>
            </a:r>
            <a:r>
              <a:rPr lang="en-US" sz="1600" dirty="0">
                <a:latin typeface="Arial Narrow" panose="020B0606020202030204" pitchFamily="34" charset="0"/>
              </a:rPr>
              <a:t>. </a:t>
            </a:r>
            <a:r>
              <a:rPr lang="en-US" sz="1600" dirty="0" err="1">
                <a:latin typeface="Arial Narrow" panose="020B0606020202030204" pitchFamily="34" charset="0"/>
              </a:rPr>
              <a:t>Penebusan</a:t>
            </a:r>
            <a:r>
              <a:rPr lang="en-US" sz="1600" dirty="0">
                <a:latin typeface="Arial Narrow" panose="020B0606020202030204" pitchFamily="34" charset="0"/>
              </a:rPr>
              <a:t> </a:t>
            </a:r>
            <a:r>
              <a:rPr lang="en-US" sz="1600" dirty="0" err="1">
                <a:latin typeface="Arial Narrow" panose="020B0606020202030204" pitchFamily="34" charset="0"/>
              </a:rPr>
              <a:t>Kristus</a:t>
            </a:r>
            <a:r>
              <a:rPr lang="en-US" sz="1600" dirty="0">
                <a:latin typeface="Arial Narrow" panose="020B0606020202030204" pitchFamily="34" charset="0"/>
              </a:rPr>
              <a:t> </a:t>
            </a:r>
            <a:r>
              <a:rPr lang="en-US" sz="1600" dirty="0" err="1">
                <a:latin typeface="Arial Narrow" panose="020B0606020202030204" pitchFamily="34" charset="0"/>
              </a:rPr>
              <a:t>memulihkan</a:t>
            </a:r>
            <a:r>
              <a:rPr lang="en-US" sz="1600" dirty="0">
                <a:latin typeface="Arial Narrow" panose="020B0606020202030204" pitchFamily="34" charset="0"/>
              </a:rPr>
              <a:t> </a:t>
            </a:r>
            <a:r>
              <a:rPr lang="en-US" sz="1600" dirty="0" err="1">
                <a:latin typeface="Arial Narrow" panose="020B0606020202030204" pitchFamily="34" charset="0"/>
              </a:rPr>
              <a:t>hubungan</a:t>
            </a:r>
            <a:r>
              <a:rPr lang="en-US" sz="1600" dirty="0">
                <a:latin typeface="Arial Narrow" panose="020B0606020202030204" pitchFamily="34" charset="0"/>
              </a:rPr>
              <a:t> Allah </a:t>
            </a:r>
            <a:r>
              <a:rPr lang="en-US" sz="1600" dirty="0" err="1">
                <a:latin typeface="Arial Narrow" panose="020B0606020202030204" pitchFamily="34" charset="0"/>
              </a:rPr>
              <a:t>dan</a:t>
            </a:r>
            <a:r>
              <a:rPr lang="en-US" sz="1600" dirty="0">
                <a:latin typeface="Arial Narrow" panose="020B0606020202030204" pitchFamily="34" charset="0"/>
              </a:rPr>
              <a:t> </a:t>
            </a:r>
            <a:r>
              <a:rPr lang="en-US" sz="1600" dirty="0" err="1">
                <a:latin typeface="Arial Narrow" panose="020B0606020202030204" pitchFamily="34" charset="0"/>
              </a:rPr>
              <a:t>manusia</a:t>
            </a:r>
            <a:r>
              <a:rPr lang="en-US" sz="1600" dirty="0">
                <a:latin typeface="Arial Narrow" panose="020B0606020202030204" pitchFamily="34" charset="0"/>
              </a:rPr>
              <a:t> </a:t>
            </a:r>
            <a:r>
              <a:rPr lang="en-US" sz="1600" dirty="0" err="1">
                <a:latin typeface="Arial Narrow" panose="020B0606020202030204" pitchFamily="34" charset="0"/>
              </a:rPr>
              <a:t>dan</a:t>
            </a:r>
            <a:r>
              <a:rPr lang="en-US" sz="1600" dirty="0">
                <a:latin typeface="Arial Narrow" panose="020B0606020202030204" pitchFamily="34" charset="0"/>
              </a:rPr>
              <a:t> </a:t>
            </a:r>
            <a:r>
              <a:rPr lang="en-US" sz="1600" dirty="0" err="1">
                <a:latin typeface="Arial Narrow" panose="020B0606020202030204" pitchFamily="34" charset="0"/>
              </a:rPr>
              <a:t>mengaruniakan</a:t>
            </a:r>
            <a:r>
              <a:rPr lang="en-US" sz="1600" dirty="0">
                <a:latin typeface="Arial Narrow" panose="020B0606020202030204" pitchFamily="34" charset="0"/>
              </a:rPr>
              <a:t> </a:t>
            </a:r>
            <a:r>
              <a:rPr lang="en-US" sz="1600" dirty="0" err="1">
                <a:latin typeface="Arial Narrow" panose="020B0606020202030204" pitchFamily="34" charset="0"/>
              </a:rPr>
              <a:t>kehidupan</a:t>
            </a:r>
            <a:r>
              <a:rPr lang="en-US" sz="1600" dirty="0">
                <a:latin typeface="Arial Narrow" panose="020B0606020202030204" pitchFamily="34" charset="0"/>
              </a:rPr>
              <a:t> </a:t>
            </a:r>
            <a:r>
              <a:rPr lang="en-US" sz="1600" dirty="0" err="1">
                <a:latin typeface="Arial Narrow" panose="020B0606020202030204" pitchFamily="34" charset="0"/>
              </a:rPr>
              <a:t>kekal</a:t>
            </a:r>
            <a:r>
              <a:rPr lang="en-US" sz="1600" dirty="0">
                <a:latin typeface="Arial Narrow" panose="020B0606020202030204" pitchFamily="34" charset="0"/>
              </a:rPr>
              <a:t>.</a:t>
            </a:r>
          </a:p>
        </p:txBody>
      </p:sp>
    </p:spTree>
    <p:extLst>
      <p:ext uri="{BB962C8B-B14F-4D97-AF65-F5344CB8AC3E}">
        <p14:creationId xmlns:p14="http://schemas.microsoft.com/office/powerpoint/2010/main" val="4109405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xEl>
                                              <p:pRg st="0" end="0"/>
                                            </p:txEl>
                                          </p:spTgt>
                                        </p:tgtEl>
                                        <p:attrNameLst>
                                          <p:attrName>style.visibility</p:attrName>
                                        </p:attrNameLst>
                                      </p:cBhvr>
                                      <p:to>
                                        <p:strVal val="visible"/>
                                      </p:to>
                                    </p:set>
                                    <p:anim calcmode="lin" valueType="num">
                                      <p:cBhvr additive="base">
                                        <p:cTn id="19"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8">
                                            <p:txEl>
                                              <p:pRg st="1" end="1"/>
                                            </p:txEl>
                                          </p:spTgt>
                                        </p:tgtEl>
                                        <p:attrNameLst>
                                          <p:attrName>style.visibility</p:attrName>
                                        </p:attrNameLst>
                                      </p:cBhvr>
                                      <p:to>
                                        <p:strVal val="visible"/>
                                      </p:to>
                                    </p:set>
                                    <p:anim calcmode="lin" valueType="num">
                                      <p:cBhvr additive="base">
                                        <p:cTn id="25" dur="500" fill="hold"/>
                                        <p:tgtEl>
                                          <p:spTgt spid="18">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8">
                                            <p:txEl>
                                              <p:pRg st="3" end="3"/>
                                            </p:txEl>
                                          </p:spTgt>
                                        </p:tgtEl>
                                        <p:attrNameLst>
                                          <p:attrName>style.visibility</p:attrName>
                                        </p:attrNameLst>
                                      </p:cBhvr>
                                      <p:to>
                                        <p:strVal val="visible"/>
                                      </p:to>
                                    </p:set>
                                    <p:anim calcmode="lin" valueType="num">
                                      <p:cBhvr additive="base">
                                        <p:cTn id="37" dur="500" fill="hold"/>
                                        <p:tgtEl>
                                          <p:spTgt spid="18">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8">
                                            <p:txEl>
                                              <p:pRg st="4" end="4"/>
                                            </p:txEl>
                                          </p:spTgt>
                                        </p:tgtEl>
                                        <p:attrNameLst>
                                          <p:attrName>style.visibility</p:attrName>
                                        </p:attrNameLst>
                                      </p:cBhvr>
                                      <p:to>
                                        <p:strVal val="visible"/>
                                      </p:to>
                                    </p:set>
                                    <p:anim calcmode="lin" valueType="num">
                                      <p:cBhvr additive="base">
                                        <p:cTn id="43" dur="500" fill="hold"/>
                                        <p:tgtEl>
                                          <p:spTgt spid="18">
                                            <p:txEl>
                                              <p:pRg st="4" end="4"/>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8">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grayscl/>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2800" b="1" dirty="0" err="1">
                <a:solidFill>
                  <a:srgbClr val="FFFF00"/>
                </a:solidFill>
                <a:latin typeface="Arial Narrow" panose="020B0606020202030204" pitchFamily="34" charset="0"/>
              </a:rPr>
              <a:t>Keberadaan</a:t>
            </a:r>
            <a:r>
              <a:rPr lang="en-US" altLang="ko-KR" sz="2800" b="1" dirty="0">
                <a:solidFill>
                  <a:srgbClr val="FFFF00"/>
                </a:solidFill>
                <a:latin typeface="Arial Narrow" panose="020B0606020202030204" pitchFamily="34" charset="0"/>
              </a:rPr>
              <a:t> </a:t>
            </a:r>
            <a:r>
              <a:rPr lang="en-US" altLang="ko-KR" sz="2800" b="1" dirty="0" err="1">
                <a:solidFill>
                  <a:srgbClr val="FFFF00"/>
                </a:solidFill>
                <a:latin typeface="Arial Narrow" panose="020B0606020202030204" pitchFamily="34" charset="0"/>
              </a:rPr>
              <a:t>Akibat</a:t>
            </a:r>
            <a:r>
              <a:rPr lang="en-US" altLang="ko-KR" sz="2800" b="1" dirty="0">
                <a:solidFill>
                  <a:srgbClr val="FFFF00"/>
                </a:solidFill>
                <a:latin typeface="Arial Narrow" panose="020B0606020202030204" pitchFamily="34" charset="0"/>
              </a:rPr>
              <a:t> </a:t>
            </a:r>
            <a:r>
              <a:rPr lang="en-US" altLang="ko-KR" sz="2800" b="1" dirty="0" err="1">
                <a:solidFill>
                  <a:srgbClr val="FFFF00"/>
                </a:solidFill>
                <a:latin typeface="Arial Narrow" panose="020B0606020202030204" pitchFamily="34" charset="0"/>
              </a:rPr>
              <a:t>Dosa</a:t>
            </a:r>
            <a:endParaRPr lang="ko-KR" altLang="en-US" sz="2800" b="1" dirty="0">
              <a:solidFill>
                <a:srgbClr val="FFFF00"/>
              </a:solidFill>
              <a:latin typeface="Arial Narrow" panose="020B0606020202030204" pitchFamily="34" charset="0"/>
            </a:endParaRPr>
          </a:p>
        </p:txBody>
      </p:sp>
      <p:sp>
        <p:nvSpPr>
          <p:cNvPr id="3" name="Text Placeholder 2"/>
          <p:cNvSpPr>
            <a:spLocks noGrp="1"/>
          </p:cNvSpPr>
          <p:nvPr>
            <p:ph type="body" sz="quarter" idx="11"/>
          </p:nvPr>
        </p:nvSpPr>
        <p:spPr/>
        <p:txBody>
          <a:bodyPr/>
          <a:lstStyle/>
          <a:p>
            <a:pPr lvl="0"/>
            <a:r>
              <a:rPr lang="en-US" altLang="ko-KR" sz="2000" b="1" dirty="0" err="1">
                <a:latin typeface="Arial Narrow" panose="020B0606020202030204" pitchFamily="34" charset="0"/>
              </a:rPr>
              <a:t>Perspektif</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Alkitab</a:t>
            </a:r>
            <a:endParaRPr lang="en-US" altLang="ko-KR" sz="2000" b="1" dirty="0">
              <a:latin typeface="Arial Narrow" panose="020B0606020202030204" pitchFamily="34" charset="0"/>
            </a:endParaRPr>
          </a:p>
        </p:txBody>
      </p:sp>
      <p:sp>
        <p:nvSpPr>
          <p:cNvPr id="18" name="TextBox 17"/>
          <p:cNvSpPr txBox="1"/>
          <p:nvPr/>
        </p:nvSpPr>
        <p:spPr>
          <a:xfrm>
            <a:off x="2483768" y="1714468"/>
            <a:ext cx="6120680" cy="4924425"/>
          </a:xfrm>
          <a:prstGeom prst="rect">
            <a:avLst/>
          </a:prstGeom>
          <a:noFill/>
        </p:spPr>
        <p:txBody>
          <a:bodyPr wrap="square" rtlCol="0" anchor="ctr">
            <a:spAutoFit/>
          </a:bodyPr>
          <a:lstStyle/>
          <a:p>
            <a:pPr marL="236538" indent="-236538" algn="just">
              <a:spcBef>
                <a:spcPts val="300"/>
              </a:spcBef>
              <a:buFont typeface="+mj-lt"/>
              <a:buAutoNum type="arabicPeriod"/>
            </a:pPr>
            <a:r>
              <a:rPr lang="en-US" sz="1600" b="1" dirty="0" err="1">
                <a:latin typeface="Arial Narrow" panose="020B0606020202030204" pitchFamily="34" charset="0"/>
              </a:rPr>
              <a:t>Kerusakan</a:t>
            </a:r>
            <a:r>
              <a:rPr lang="en-US" sz="1600" b="1" dirty="0">
                <a:latin typeface="Arial Narrow" panose="020B0606020202030204" pitchFamily="34" charset="0"/>
              </a:rPr>
              <a:t> total </a:t>
            </a:r>
            <a:r>
              <a:rPr lang="en-US" sz="1600" b="1" dirty="0" err="1">
                <a:latin typeface="Arial Narrow" panose="020B0606020202030204" pitchFamily="34" charset="0"/>
              </a:rPr>
              <a:t>dari</a:t>
            </a:r>
            <a:r>
              <a:rPr lang="en-US" sz="1600" b="1" dirty="0">
                <a:latin typeface="Arial Narrow" panose="020B0606020202030204" pitchFamily="34" charset="0"/>
              </a:rPr>
              <a:t> </a:t>
            </a:r>
            <a:r>
              <a:rPr lang="en-US" sz="1600" b="1" dirty="0" err="1">
                <a:latin typeface="Arial Narrow" panose="020B0606020202030204" pitchFamily="34" charset="0"/>
              </a:rPr>
              <a:t>natur</a:t>
            </a:r>
            <a:r>
              <a:rPr lang="en-US" sz="1600" b="1" dirty="0">
                <a:latin typeface="Arial Narrow" panose="020B0606020202030204" pitchFamily="34" charset="0"/>
              </a:rPr>
              <a:t> </a:t>
            </a:r>
            <a:r>
              <a:rPr lang="en-US" sz="1600" b="1" dirty="0" err="1">
                <a:latin typeface="Arial Narrow" panose="020B0606020202030204" pitchFamily="34" charset="0"/>
              </a:rPr>
              <a:t>manusia</a:t>
            </a:r>
            <a:r>
              <a:rPr lang="en-US" sz="1600" b="1" dirty="0">
                <a:latin typeface="Arial Narrow" panose="020B0606020202030204" pitchFamily="34" charset="0"/>
              </a:rPr>
              <a:t> </a:t>
            </a:r>
            <a:r>
              <a:rPr lang="en-US" sz="1400" dirty="0">
                <a:latin typeface="Arial Narrow" panose="020B0606020202030204" pitchFamily="34" charset="0"/>
              </a:rPr>
              <a:t>(Kej.6:5; Mzm.14:3; Rm.7:18). </a:t>
            </a:r>
            <a:r>
              <a:rPr lang="en-US" sz="1400" dirty="0" err="1">
                <a:latin typeface="Arial Narrow" panose="020B0606020202030204" pitchFamily="34" charset="0"/>
              </a:rPr>
              <a:t>Dosa</a:t>
            </a:r>
            <a:r>
              <a:rPr lang="en-US" sz="1400" dirty="0">
                <a:latin typeface="Arial Narrow" panose="020B0606020202030204" pitchFamily="34" charset="0"/>
              </a:rPr>
              <a:t>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segera</a:t>
            </a:r>
            <a:r>
              <a:rPr lang="en-US" sz="1400" dirty="0">
                <a:latin typeface="Arial Narrow" panose="020B0606020202030204" pitchFamily="34" charset="0"/>
              </a:rPr>
              <a:t> </a:t>
            </a:r>
            <a:r>
              <a:rPr lang="en-US" sz="1400" dirty="0" err="1">
                <a:latin typeface="Arial Narrow" panose="020B0606020202030204" pitchFamily="34" charset="0"/>
              </a:rPr>
              <a:t>merambat</a:t>
            </a:r>
            <a:r>
              <a:rPr lang="en-US" sz="1400" dirty="0">
                <a:latin typeface="Arial Narrow" panose="020B0606020202030204" pitchFamily="34" charset="0"/>
              </a:rPr>
              <a:t> </a:t>
            </a:r>
            <a:r>
              <a:rPr lang="en-US" sz="1400" dirty="0" err="1">
                <a:latin typeface="Arial Narrow" panose="020B0606020202030204" pitchFamily="34" charset="0"/>
              </a:rPr>
              <a:t>ke</a:t>
            </a:r>
            <a:r>
              <a:rPr lang="en-US" sz="1400" dirty="0">
                <a:latin typeface="Arial Narrow" panose="020B0606020202030204" pitchFamily="34" charset="0"/>
              </a:rPr>
              <a:t> </a:t>
            </a:r>
            <a:r>
              <a:rPr lang="en-US" sz="1400" dirty="0" err="1">
                <a:latin typeface="Arial Narrow" panose="020B0606020202030204" pitchFamily="34" charset="0"/>
              </a:rPr>
              <a:t>seluruh</a:t>
            </a:r>
            <a:r>
              <a:rPr lang="en-US" sz="1400" dirty="0">
                <a:latin typeface="Arial Narrow" panose="020B0606020202030204" pitchFamily="34" charset="0"/>
              </a:rPr>
              <a:t>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dan</a:t>
            </a:r>
            <a:r>
              <a:rPr lang="en-US" sz="1400" dirty="0">
                <a:latin typeface="Arial Narrow" panose="020B0606020202030204" pitchFamily="34" charset="0"/>
              </a:rPr>
              <a:t> </a:t>
            </a:r>
            <a:r>
              <a:rPr lang="en-US" sz="1400" dirty="0" err="1">
                <a:latin typeface="Arial Narrow" panose="020B0606020202030204" pitchFamily="34" charset="0"/>
              </a:rPr>
              <a:t>seluruh</a:t>
            </a:r>
            <a:r>
              <a:rPr lang="en-US" sz="1400" dirty="0">
                <a:latin typeface="Arial Narrow" panose="020B0606020202030204" pitchFamily="34" charset="0"/>
              </a:rPr>
              <a:t> </a:t>
            </a:r>
            <a:r>
              <a:rPr lang="en-US" sz="1400" dirty="0" err="1">
                <a:latin typeface="Arial Narrow" panose="020B0606020202030204" pitchFamily="34" charset="0"/>
              </a:rPr>
              <a:t>naturnya</a:t>
            </a:r>
            <a:r>
              <a:rPr lang="en-US" sz="1400" dirty="0">
                <a:latin typeface="Arial Narrow" panose="020B0606020202030204" pitchFamily="34" charset="0"/>
              </a:rPr>
              <a:t> </a:t>
            </a:r>
            <a:r>
              <a:rPr lang="en-US" sz="1400" dirty="0" err="1">
                <a:latin typeface="Arial Narrow" panose="020B0606020202030204" pitchFamily="34" charset="0"/>
              </a:rPr>
              <a:t>tidak</a:t>
            </a:r>
            <a:r>
              <a:rPr lang="en-US" sz="1400" dirty="0">
                <a:latin typeface="Arial Narrow" panose="020B0606020202030204" pitchFamily="34" charset="0"/>
              </a:rPr>
              <a:t> </a:t>
            </a:r>
            <a:r>
              <a:rPr lang="en-US" sz="1400" dirty="0" err="1">
                <a:latin typeface="Arial Narrow" panose="020B0606020202030204" pitchFamily="34" charset="0"/>
              </a:rPr>
              <a:t>ada</a:t>
            </a:r>
            <a:r>
              <a:rPr lang="en-US" sz="1400" dirty="0">
                <a:latin typeface="Arial Narrow" panose="020B0606020202030204" pitchFamily="34" charset="0"/>
              </a:rPr>
              <a:t> yang </a:t>
            </a:r>
            <a:r>
              <a:rPr lang="en-US" sz="1400" dirty="0" err="1">
                <a:latin typeface="Arial Narrow" panose="020B0606020202030204" pitchFamily="34" charset="0"/>
              </a:rPr>
              <a:t>tidak</a:t>
            </a:r>
            <a:r>
              <a:rPr lang="en-US" sz="1400" dirty="0">
                <a:latin typeface="Arial Narrow" panose="020B0606020202030204" pitchFamily="34" charset="0"/>
              </a:rPr>
              <a:t> </a:t>
            </a:r>
            <a:r>
              <a:rPr lang="en-US" sz="1400" dirty="0" err="1">
                <a:latin typeface="Arial Narrow" panose="020B0606020202030204" pitchFamily="34" charset="0"/>
              </a:rPr>
              <a:t>tersentuh</a:t>
            </a:r>
            <a:r>
              <a:rPr lang="en-US" sz="1400" dirty="0">
                <a:latin typeface="Arial Narrow" panose="020B0606020202030204" pitchFamily="34" charset="0"/>
              </a:rPr>
              <a:t> </a:t>
            </a:r>
            <a:r>
              <a:rPr lang="en-US" sz="1400" dirty="0" err="1">
                <a:latin typeface="Arial Narrow" panose="020B0606020202030204" pitchFamily="34" charset="0"/>
              </a:rPr>
              <a:t>dosa</a:t>
            </a:r>
            <a:r>
              <a:rPr lang="en-US" sz="1400" dirty="0">
                <a:latin typeface="Arial Narrow" panose="020B0606020202030204" pitchFamily="34" charset="0"/>
              </a:rPr>
              <a:t>; </a:t>
            </a:r>
            <a:r>
              <a:rPr lang="en-US" sz="1400" dirty="0" err="1">
                <a:latin typeface="Arial Narrow" panose="020B0606020202030204" pitchFamily="34" charset="0"/>
              </a:rPr>
              <a:t>seluruh</a:t>
            </a:r>
            <a:r>
              <a:rPr lang="en-US" sz="1400" dirty="0">
                <a:latin typeface="Arial Narrow" panose="020B0606020202030204" pitchFamily="34" charset="0"/>
              </a:rPr>
              <a:t> </a:t>
            </a:r>
            <a:r>
              <a:rPr lang="en-US" sz="1400" dirty="0" err="1">
                <a:latin typeface="Arial Narrow" panose="020B0606020202030204" pitchFamily="34" charset="0"/>
              </a:rPr>
              <a:t>tubuhnya</a:t>
            </a:r>
            <a:r>
              <a:rPr lang="en-US" sz="1400" dirty="0">
                <a:latin typeface="Arial Narrow" panose="020B0606020202030204" pitchFamily="34" charset="0"/>
              </a:rPr>
              <a:t> </a:t>
            </a:r>
            <a:r>
              <a:rPr lang="en-US" sz="1400" dirty="0" err="1">
                <a:latin typeface="Arial Narrow" panose="020B0606020202030204" pitchFamily="34" charset="0"/>
              </a:rPr>
              <a:t>dicemari</a:t>
            </a:r>
            <a:r>
              <a:rPr lang="en-US" sz="1400" dirty="0">
                <a:latin typeface="Arial Narrow" panose="020B0606020202030204" pitchFamily="34" charset="0"/>
              </a:rPr>
              <a:t> </a:t>
            </a:r>
            <a:r>
              <a:rPr lang="en-US" sz="1400" dirty="0" err="1">
                <a:latin typeface="Arial Narrow" panose="020B0606020202030204" pitchFamily="34" charset="0"/>
              </a:rPr>
              <a:t>dosa</a:t>
            </a:r>
            <a:r>
              <a:rPr lang="en-US" sz="1400" dirty="0">
                <a:latin typeface="Arial Narrow" panose="020B0606020202030204" pitchFamily="34" charset="0"/>
              </a:rPr>
              <a:t>. </a:t>
            </a:r>
            <a:r>
              <a:rPr lang="en-US" sz="1400" dirty="0" err="1">
                <a:latin typeface="Arial Narrow" panose="020B0606020202030204" pitchFamily="34" charset="0"/>
              </a:rPr>
              <a:t>Kerusakan</a:t>
            </a:r>
            <a:r>
              <a:rPr lang="en-US" sz="1400" dirty="0">
                <a:latin typeface="Arial Narrow" panose="020B0606020202030204" pitchFamily="34" charset="0"/>
              </a:rPr>
              <a:t> </a:t>
            </a:r>
            <a:r>
              <a:rPr lang="en-US" sz="1400" dirty="0" err="1">
                <a:latin typeface="Arial Narrow" panose="020B0606020202030204" pitchFamily="34" charset="0"/>
              </a:rPr>
              <a:t>ini</a:t>
            </a:r>
            <a:r>
              <a:rPr lang="en-US" sz="1400" dirty="0">
                <a:latin typeface="Arial Narrow" panose="020B0606020202030204" pitchFamily="34" charset="0"/>
              </a:rPr>
              <a:t> </a:t>
            </a:r>
            <a:r>
              <a:rPr lang="en-US" sz="1400" dirty="0" err="1">
                <a:latin typeface="Arial Narrow" panose="020B0606020202030204" pitchFamily="34" charset="0"/>
              </a:rPr>
              <a:t>bersifat</a:t>
            </a:r>
            <a:r>
              <a:rPr lang="en-US" sz="1400" dirty="0">
                <a:latin typeface="Arial Narrow" panose="020B0606020202030204" pitchFamily="34" charset="0"/>
              </a:rPr>
              <a:t> total </a:t>
            </a:r>
            <a:r>
              <a:rPr lang="en-US" sz="1400" dirty="0" err="1">
                <a:latin typeface="Arial Narrow" panose="020B0606020202030204" pitchFamily="34" charset="0"/>
              </a:rPr>
              <a:t>pada</a:t>
            </a:r>
            <a:r>
              <a:rPr lang="en-US" sz="1400" dirty="0">
                <a:latin typeface="Arial Narrow" panose="020B0606020202030204" pitchFamily="34" charset="0"/>
              </a:rPr>
              <a:t> </a:t>
            </a:r>
            <a:r>
              <a:rPr lang="en-US" sz="1400" dirty="0" err="1">
                <a:latin typeface="Arial Narrow" panose="020B0606020202030204" pitchFamily="34" charset="0"/>
              </a:rPr>
              <a:t>natur</a:t>
            </a:r>
            <a:r>
              <a:rPr lang="en-US" sz="1400" dirty="0">
                <a:latin typeface="Arial Narrow" panose="020B0606020202030204" pitchFamily="34" charset="0"/>
              </a:rPr>
              <a:t>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bahwa</a:t>
            </a:r>
            <a:r>
              <a:rPr lang="en-US" sz="1400" dirty="0">
                <a:latin typeface="Arial Narrow" panose="020B0606020202030204" pitchFamily="34" charset="0"/>
              </a:rPr>
              <a:t>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secara</a:t>
            </a:r>
            <a:r>
              <a:rPr lang="en-US" sz="1400" dirty="0">
                <a:latin typeface="Arial Narrow" panose="020B0606020202030204" pitchFamily="34" charset="0"/>
              </a:rPr>
              <a:t> </a:t>
            </a:r>
            <a:r>
              <a:rPr lang="en-US" sz="1400" dirty="0" err="1">
                <a:latin typeface="Arial Narrow" panose="020B0606020202030204" pitchFamily="34" charset="0"/>
              </a:rPr>
              <a:t>alami</a:t>
            </a:r>
            <a:r>
              <a:rPr lang="en-US" sz="1400" dirty="0">
                <a:latin typeface="Arial Narrow" panose="020B0606020202030204" pitchFamily="34" charset="0"/>
              </a:rPr>
              <a:t> </a:t>
            </a:r>
            <a:r>
              <a:rPr lang="en-US" sz="1400" dirty="0" err="1">
                <a:latin typeface="Arial Narrow" panose="020B0606020202030204" pitchFamily="34" charset="0"/>
              </a:rPr>
              <a:t>mampu</a:t>
            </a:r>
            <a:r>
              <a:rPr lang="en-US" sz="1400" dirty="0">
                <a:latin typeface="Arial Narrow" panose="020B0606020202030204" pitchFamily="34" charset="0"/>
              </a:rPr>
              <a:t> </a:t>
            </a:r>
            <a:r>
              <a:rPr lang="en-US" sz="1400" dirty="0" err="1">
                <a:latin typeface="Arial Narrow" panose="020B0606020202030204" pitchFamily="34" charset="0"/>
              </a:rPr>
              <a:t>berbuat</a:t>
            </a:r>
            <a:r>
              <a:rPr lang="en-US" sz="1400" dirty="0">
                <a:latin typeface="Arial Narrow" panose="020B0606020202030204" pitchFamily="34" charset="0"/>
              </a:rPr>
              <a:t> </a:t>
            </a:r>
            <a:r>
              <a:rPr lang="en-US" sz="1400" dirty="0" err="1">
                <a:latin typeface="Arial Narrow" panose="020B0606020202030204" pitchFamily="34" charset="0"/>
              </a:rPr>
              <a:t>baik</a:t>
            </a:r>
            <a:r>
              <a:rPr lang="en-US" sz="1400" dirty="0">
                <a:latin typeface="Arial Narrow" panose="020B0606020202030204" pitchFamily="34" charset="0"/>
              </a:rPr>
              <a:t>, </a:t>
            </a:r>
            <a:r>
              <a:rPr lang="en-US" sz="1400" dirty="0" err="1">
                <a:latin typeface="Arial Narrow" panose="020B0606020202030204" pitchFamily="34" charset="0"/>
              </a:rPr>
              <a:t>tetapi</a:t>
            </a:r>
            <a:r>
              <a:rPr lang="en-US" sz="1400" dirty="0">
                <a:latin typeface="Arial Narrow" panose="020B0606020202030204" pitchFamily="34" charset="0"/>
              </a:rPr>
              <a:t> </a:t>
            </a:r>
            <a:r>
              <a:rPr lang="en-US" sz="1400" dirty="0" err="1">
                <a:latin typeface="Arial Narrow" panose="020B0606020202030204" pitchFamily="34" charset="0"/>
              </a:rPr>
              <a:t>secara</a:t>
            </a:r>
            <a:r>
              <a:rPr lang="en-US" sz="1400" dirty="0">
                <a:latin typeface="Arial Narrow" panose="020B0606020202030204" pitchFamily="34" charset="0"/>
              </a:rPr>
              <a:t> </a:t>
            </a:r>
            <a:r>
              <a:rPr lang="en-US" sz="1400" dirty="0" err="1">
                <a:latin typeface="Arial Narrow" panose="020B0606020202030204" pitchFamily="34" charset="0"/>
              </a:rPr>
              <a:t>rohani</a:t>
            </a:r>
            <a:r>
              <a:rPr lang="en-US" sz="1400" dirty="0">
                <a:latin typeface="Arial Narrow" panose="020B0606020202030204" pitchFamily="34" charset="0"/>
              </a:rPr>
              <a:t> </a:t>
            </a:r>
            <a:r>
              <a:rPr lang="en-US" sz="1400" dirty="0" err="1">
                <a:latin typeface="Arial Narrow" panose="020B0606020202030204" pitchFamily="34" charset="0"/>
              </a:rPr>
              <a:t>cenderung</a:t>
            </a:r>
            <a:r>
              <a:rPr lang="en-US" sz="1400" dirty="0">
                <a:latin typeface="Arial Narrow" panose="020B0606020202030204" pitchFamily="34" charset="0"/>
              </a:rPr>
              <a:t> </a:t>
            </a:r>
            <a:r>
              <a:rPr lang="en-US" sz="1400" dirty="0" err="1">
                <a:latin typeface="Arial Narrow" panose="020B0606020202030204" pitchFamily="34" charset="0"/>
              </a:rPr>
              <a:t>berbuat</a:t>
            </a:r>
            <a:r>
              <a:rPr lang="en-US" sz="1400" dirty="0">
                <a:latin typeface="Arial Narrow" panose="020B0606020202030204" pitchFamily="34" charset="0"/>
              </a:rPr>
              <a:t> </a:t>
            </a:r>
            <a:r>
              <a:rPr lang="en-US" sz="1400" dirty="0" err="1">
                <a:latin typeface="Arial Narrow" panose="020B0606020202030204" pitchFamily="34" charset="0"/>
              </a:rPr>
              <a:t>jahat</a:t>
            </a:r>
            <a:r>
              <a:rPr lang="en-US" sz="1400" dirty="0">
                <a:latin typeface="Arial Narrow" panose="020B0606020202030204" pitchFamily="34" charset="0"/>
              </a:rPr>
              <a:t>, </a:t>
            </a:r>
            <a:r>
              <a:rPr lang="en-US" sz="1400" dirty="0" err="1">
                <a:latin typeface="Arial Narrow" panose="020B0606020202030204" pitchFamily="34" charset="0"/>
              </a:rPr>
              <a:t>dan</a:t>
            </a:r>
            <a:r>
              <a:rPr lang="en-US" sz="1400" dirty="0">
                <a:latin typeface="Arial Narrow" panose="020B0606020202030204" pitchFamily="34" charset="0"/>
              </a:rPr>
              <a:t> </a:t>
            </a:r>
            <a:r>
              <a:rPr lang="en-US" sz="1400" dirty="0" err="1">
                <a:latin typeface="Arial Narrow" panose="020B0606020202030204" pitchFamily="34" charset="0"/>
              </a:rPr>
              <a:t>karena</a:t>
            </a:r>
            <a:r>
              <a:rPr lang="en-US" sz="1400" dirty="0">
                <a:latin typeface="Arial Narrow" panose="020B0606020202030204" pitchFamily="34" charset="0"/>
              </a:rPr>
              <a:t> </a:t>
            </a:r>
            <a:r>
              <a:rPr lang="en-US" sz="1400" dirty="0" err="1">
                <a:latin typeface="Arial Narrow" panose="020B0606020202030204" pitchFamily="34" charset="0"/>
              </a:rPr>
              <a:t>itu</a:t>
            </a:r>
            <a:r>
              <a:rPr lang="en-US" sz="1400" dirty="0">
                <a:latin typeface="Arial Narrow" panose="020B0606020202030204" pitchFamily="34" charset="0"/>
              </a:rPr>
              <a:t>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layak</a:t>
            </a:r>
            <a:r>
              <a:rPr lang="en-US" sz="1400" dirty="0">
                <a:latin typeface="Arial Narrow" panose="020B0606020202030204" pitchFamily="34" charset="0"/>
              </a:rPr>
              <a:t> </a:t>
            </a:r>
            <a:r>
              <a:rPr lang="en-US" sz="1400" dirty="0" err="1">
                <a:latin typeface="Arial Narrow" panose="020B0606020202030204" pitchFamily="34" charset="0"/>
              </a:rPr>
              <a:t>hukuman</a:t>
            </a:r>
            <a:r>
              <a:rPr lang="en-US" sz="1400" dirty="0">
                <a:latin typeface="Arial Narrow" panose="020B0606020202030204" pitchFamily="34" charset="0"/>
              </a:rPr>
              <a:t> </a:t>
            </a:r>
            <a:r>
              <a:rPr lang="en-US" sz="1400" dirty="0" err="1">
                <a:latin typeface="Arial Narrow" panose="020B0606020202030204" pitchFamily="34" charset="0"/>
              </a:rPr>
              <a:t>kekal</a:t>
            </a:r>
            <a:r>
              <a:rPr lang="en-US" sz="1400" dirty="0">
                <a:latin typeface="Arial Narrow" panose="020B0606020202030204" pitchFamily="34" charset="0"/>
              </a:rPr>
              <a:t>.</a:t>
            </a:r>
          </a:p>
          <a:p>
            <a:pPr marL="236538" indent="-236538" algn="just">
              <a:spcBef>
                <a:spcPts val="300"/>
              </a:spcBef>
              <a:buFont typeface="+mj-lt"/>
              <a:buAutoNum type="arabicPeriod"/>
            </a:pPr>
            <a:r>
              <a:rPr lang="en-US" sz="1600" b="1" dirty="0" err="1">
                <a:latin typeface="Arial Narrow" panose="020B0606020202030204" pitchFamily="34" charset="0"/>
              </a:rPr>
              <a:t>Hilangnya</a:t>
            </a:r>
            <a:r>
              <a:rPr lang="en-US" sz="1600" b="1" dirty="0">
                <a:latin typeface="Arial Narrow" panose="020B0606020202030204" pitchFamily="34" charset="0"/>
              </a:rPr>
              <a:t> </a:t>
            </a:r>
            <a:r>
              <a:rPr lang="en-US" sz="1600" b="1" dirty="0" err="1">
                <a:latin typeface="Arial Narrow" panose="020B0606020202030204" pitchFamily="34" charset="0"/>
              </a:rPr>
              <a:t>persekutuan</a:t>
            </a:r>
            <a:r>
              <a:rPr lang="en-US" sz="1600" b="1" dirty="0">
                <a:latin typeface="Arial Narrow" panose="020B0606020202030204" pitchFamily="34" charset="0"/>
              </a:rPr>
              <a:t> </a:t>
            </a:r>
            <a:r>
              <a:rPr lang="en-US" sz="1600" b="1" dirty="0" err="1">
                <a:latin typeface="Arial Narrow" panose="020B0606020202030204" pitchFamily="34" charset="0"/>
              </a:rPr>
              <a:t>dengan</a:t>
            </a:r>
            <a:r>
              <a:rPr lang="en-US" sz="1600" b="1" dirty="0">
                <a:latin typeface="Arial Narrow" panose="020B0606020202030204" pitchFamily="34" charset="0"/>
              </a:rPr>
              <a:t> Allah </a:t>
            </a:r>
            <a:r>
              <a:rPr lang="en-US" sz="1600" b="1" dirty="0" err="1">
                <a:latin typeface="Arial Narrow" panose="020B0606020202030204" pitchFamily="34" charset="0"/>
              </a:rPr>
              <a:t>melalui</a:t>
            </a:r>
            <a:r>
              <a:rPr lang="en-US" sz="1600" b="1" dirty="0">
                <a:latin typeface="Arial Narrow" panose="020B0606020202030204" pitchFamily="34" charset="0"/>
              </a:rPr>
              <a:t> </a:t>
            </a:r>
            <a:r>
              <a:rPr lang="en-US" sz="1600" b="1" dirty="0" err="1">
                <a:latin typeface="Arial Narrow" panose="020B0606020202030204" pitchFamily="34" charset="0"/>
              </a:rPr>
              <a:t>Roh</a:t>
            </a:r>
            <a:r>
              <a:rPr lang="en-US" sz="1600" b="1" dirty="0">
                <a:latin typeface="Arial Narrow" panose="020B0606020202030204" pitchFamily="34" charset="0"/>
              </a:rPr>
              <a:t> Kudus </a:t>
            </a:r>
            <a:r>
              <a:rPr lang="en-US" sz="1400" dirty="0">
                <a:latin typeface="Arial Narrow" panose="020B0606020202030204" pitchFamily="34" charset="0"/>
              </a:rPr>
              <a:t>(Ef.2:1,5, 12; 4:18).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telah</a:t>
            </a:r>
            <a:r>
              <a:rPr lang="en-US" sz="1400" dirty="0">
                <a:latin typeface="Arial Narrow" panose="020B0606020202030204" pitchFamily="34" charset="0"/>
              </a:rPr>
              <a:t> </a:t>
            </a:r>
            <a:r>
              <a:rPr lang="en-US" sz="1400" dirty="0" err="1">
                <a:latin typeface="Arial Narrow" panose="020B0606020202030204" pitchFamily="34" charset="0"/>
              </a:rPr>
              <a:t>kehilangan</a:t>
            </a:r>
            <a:r>
              <a:rPr lang="en-US" sz="1400" dirty="0">
                <a:latin typeface="Arial Narrow" panose="020B0606020202030204" pitchFamily="34" charset="0"/>
              </a:rPr>
              <a:t> </a:t>
            </a:r>
            <a:r>
              <a:rPr lang="en-US" sz="1400" dirty="0" err="1">
                <a:latin typeface="Arial Narrow" panose="020B0606020202030204" pitchFamily="34" charset="0"/>
              </a:rPr>
              <a:t>gambar</a:t>
            </a:r>
            <a:r>
              <a:rPr lang="en-US" sz="1400" dirty="0">
                <a:latin typeface="Arial Narrow" panose="020B0606020202030204" pitchFamily="34" charset="0"/>
              </a:rPr>
              <a:t> </a:t>
            </a:r>
            <a:r>
              <a:rPr lang="en-US" sz="1400" dirty="0" err="1">
                <a:latin typeface="Arial Narrow" panose="020B0606020202030204" pitchFamily="34" charset="0"/>
              </a:rPr>
              <a:t>rupa</a:t>
            </a:r>
            <a:r>
              <a:rPr lang="en-US" sz="1400" dirty="0">
                <a:latin typeface="Arial Narrow" panose="020B0606020202030204" pitchFamily="34" charset="0"/>
              </a:rPr>
              <a:t> Allah </a:t>
            </a:r>
            <a:r>
              <a:rPr lang="en-US" sz="1400" dirty="0" err="1">
                <a:latin typeface="Arial Narrow" panose="020B0606020202030204" pitchFamily="34" charset="0"/>
              </a:rPr>
              <a:t>yaitu</a:t>
            </a:r>
            <a:r>
              <a:rPr lang="en-US" sz="1400" dirty="0">
                <a:latin typeface="Arial Narrow" panose="020B0606020202030204" pitchFamily="34" charset="0"/>
              </a:rPr>
              <a:t> </a:t>
            </a:r>
            <a:r>
              <a:rPr lang="en-US" sz="1400" dirty="0" err="1">
                <a:latin typeface="Arial Narrow" panose="020B0606020202030204" pitchFamily="34" charset="0"/>
              </a:rPr>
              <a:t>kebenaran</a:t>
            </a:r>
            <a:r>
              <a:rPr lang="en-US" sz="1400" dirty="0">
                <a:latin typeface="Arial Narrow" panose="020B0606020202030204" pitchFamily="34" charset="0"/>
              </a:rPr>
              <a:t> yang </a:t>
            </a:r>
            <a:r>
              <a:rPr lang="en-US" sz="1400" dirty="0" err="1">
                <a:latin typeface="Arial Narrow" panose="020B0606020202030204" pitchFamily="34" charset="0"/>
              </a:rPr>
              <a:t>hakiki</a:t>
            </a:r>
            <a:r>
              <a:rPr lang="en-US" sz="1400" dirty="0">
                <a:latin typeface="Arial Narrow" panose="020B0606020202030204" pitchFamily="34" charset="0"/>
              </a:rPr>
              <a:t>.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memutuskan</a:t>
            </a:r>
            <a:r>
              <a:rPr lang="en-US" sz="1400" dirty="0">
                <a:latin typeface="Arial Narrow" panose="020B0606020202030204" pitchFamily="34" charset="0"/>
              </a:rPr>
              <a:t> </a:t>
            </a:r>
            <a:r>
              <a:rPr lang="en-US" sz="1400" dirty="0" err="1">
                <a:latin typeface="Arial Narrow" panose="020B0606020202030204" pitchFamily="34" charset="0"/>
              </a:rPr>
              <a:t>hubungan</a:t>
            </a:r>
            <a:r>
              <a:rPr lang="en-US" sz="1400" dirty="0">
                <a:latin typeface="Arial Narrow" panose="020B0606020202030204" pitchFamily="34" charset="0"/>
              </a:rPr>
              <a:t> </a:t>
            </a:r>
            <a:r>
              <a:rPr lang="en-US" sz="1400" dirty="0" err="1">
                <a:latin typeface="Arial Narrow" panose="020B0606020202030204" pitchFamily="34" charset="0"/>
              </a:rPr>
              <a:t>dengan</a:t>
            </a:r>
            <a:r>
              <a:rPr lang="en-US" sz="1400" dirty="0">
                <a:latin typeface="Arial Narrow" panose="020B0606020202030204" pitchFamily="34" charset="0"/>
              </a:rPr>
              <a:t> </a:t>
            </a:r>
            <a:r>
              <a:rPr lang="en-US" sz="1400" dirty="0" err="1">
                <a:latin typeface="Arial Narrow" panose="020B0606020202030204" pitchFamily="34" charset="0"/>
              </a:rPr>
              <a:t>sumber</a:t>
            </a:r>
            <a:r>
              <a:rPr lang="en-US" sz="1400" dirty="0">
                <a:latin typeface="Arial Narrow" panose="020B0606020202030204" pitchFamily="34" charset="0"/>
              </a:rPr>
              <a:t> </a:t>
            </a:r>
            <a:r>
              <a:rPr lang="en-US" sz="1400" dirty="0" err="1">
                <a:latin typeface="Arial Narrow" panose="020B0606020202030204" pitchFamily="34" charset="0"/>
              </a:rPr>
              <a:t>hidup</a:t>
            </a:r>
            <a:r>
              <a:rPr lang="en-US" sz="1400" dirty="0">
                <a:latin typeface="Arial Narrow" panose="020B0606020202030204" pitchFamily="34" charset="0"/>
              </a:rPr>
              <a:t>, </a:t>
            </a:r>
            <a:r>
              <a:rPr lang="en-US" sz="1400" dirty="0" err="1">
                <a:latin typeface="Arial Narrow" panose="020B0606020202030204" pitchFamily="34" charset="0"/>
              </a:rPr>
              <a:t>berkat</a:t>
            </a:r>
            <a:r>
              <a:rPr lang="en-US" sz="1400" dirty="0">
                <a:latin typeface="Arial Narrow" panose="020B0606020202030204" pitchFamily="34" charset="0"/>
              </a:rPr>
              <a:t> </a:t>
            </a:r>
            <a:r>
              <a:rPr lang="en-US" sz="1400" dirty="0" err="1">
                <a:latin typeface="Arial Narrow" panose="020B0606020202030204" pitchFamily="34" charset="0"/>
              </a:rPr>
              <a:t>dan</a:t>
            </a:r>
            <a:r>
              <a:rPr lang="en-US" sz="1400" dirty="0">
                <a:latin typeface="Arial Narrow" panose="020B0606020202030204" pitchFamily="34" charset="0"/>
              </a:rPr>
              <a:t> </a:t>
            </a:r>
            <a:r>
              <a:rPr lang="en-US" sz="1400" dirty="0" err="1">
                <a:latin typeface="Arial Narrow" panose="020B0606020202030204" pitchFamily="34" charset="0"/>
              </a:rPr>
              <a:t>hasilnya</a:t>
            </a:r>
            <a:r>
              <a:rPr lang="en-US" sz="1400" dirty="0">
                <a:latin typeface="Arial Narrow" panose="020B0606020202030204" pitchFamily="34" charset="0"/>
              </a:rPr>
              <a:t> </a:t>
            </a:r>
            <a:r>
              <a:rPr lang="en-US" sz="1400" dirty="0" err="1">
                <a:latin typeface="Arial Narrow" panose="020B0606020202030204" pitchFamily="34" charset="0"/>
              </a:rPr>
              <a:t>adalah</a:t>
            </a:r>
            <a:r>
              <a:rPr lang="en-US" sz="1400" dirty="0">
                <a:latin typeface="Arial Narrow" panose="020B0606020202030204" pitchFamily="34" charset="0"/>
              </a:rPr>
              <a:t> </a:t>
            </a:r>
            <a:r>
              <a:rPr lang="en-US" sz="1400" dirty="0" err="1">
                <a:latin typeface="Arial Narrow" panose="020B0606020202030204" pitchFamily="34" charset="0"/>
              </a:rPr>
              <a:t>kematian</a:t>
            </a:r>
            <a:r>
              <a:rPr lang="en-US" sz="1400" dirty="0">
                <a:latin typeface="Arial Narrow" panose="020B0606020202030204" pitchFamily="34" charset="0"/>
              </a:rPr>
              <a:t> </a:t>
            </a:r>
            <a:r>
              <a:rPr lang="en-US" sz="1400" dirty="0" err="1">
                <a:latin typeface="Arial Narrow" panose="020B0606020202030204" pitchFamily="34" charset="0"/>
              </a:rPr>
              <a:t>rohani</a:t>
            </a:r>
            <a:r>
              <a:rPr lang="en-US" sz="1400" dirty="0">
                <a:latin typeface="Arial Narrow" panose="020B0606020202030204" pitchFamily="34" charset="0"/>
              </a:rPr>
              <a:t>.</a:t>
            </a:r>
          </a:p>
          <a:p>
            <a:pPr marL="236538" indent="-236538" algn="just">
              <a:spcBef>
                <a:spcPts val="300"/>
              </a:spcBef>
              <a:buFont typeface="+mj-lt"/>
              <a:buAutoNum type="arabicPeriod"/>
            </a:pPr>
            <a:r>
              <a:rPr lang="en-US" sz="1600" b="1" dirty="0" err="1">
                <a:latin typeface="Arial Narrow" panose="020B0606020202030204" pitchFamily="34" charset="0"/>
              </a:rPr>
              <a:t>Perubahan</a:t>
            </a:r>
            <a:r>
              <a:rPr lang="en-US" sz="1600" b="1" dirty="0">
                <a:latin typeface="Arial Narrow" panose="020B0606020202030204" pitchFamily="34" charset="0"/>
              </a:rPr>
              <a:t> </a:t>
            </a:r>
            <a:r>
              <a:rPr lang="en-US" sz="1600" b="1" dirty="0" err="1">
                <a:latin typeface="Arial Narrow" panose="020B0606020202030204" pitchFamily="34" charset="0"/>
              </a:rPr>
              <a:t>keadaan</a:t>
            </a:r>
            <a:r>
              <a:rPr lang="en-US" sz="1600" b="1" dirty="0">
                <a:latin typeface="Arial Narrow" panose="020B0606020202030204" pitchFamily="34" charset="0"/>
              </a:rPr>
              <a:t> </a:t>
            </a:r>
            <a:r>
              <a:rPr lang="en-US" sz="1600" b="1" dirty="0" err="1">
                <a:latin typeface="Arial Narrow" panose="020B0606020202030204" pitchFamily="34" charset="0"/>
              </a:rPr>
              <a:t>manusia</a:t>
            </a:r>
            <a:r>
              <a:rPr lang="en-US" sz="1600" b="1" dirty="0">
                <a:latin typeface="Arial Narrow" panose="020B0606020202030204" pitchFamily="34" charset="0"/>
              </a:rPr>
              <a:t> yang </a:t>
            </a:r>
            <a:r>
              <a:rPr lang="en-US" sz="1600" b="1" dirty="0" err="1">
                <a:latin typeface="Arial Narrow" panose="020B0606020202030204" pitchFamily="34" charset="0"/>
              </a:rPr>
              <a:t>tercermin</a:t>
            </a:r>
            <a:r>
              <a:rPr lang="en-US" sz="1600" b="1" dirty="0">
                <a:latin typeface="Arial Narrow" panose="020B0606020202030204" pitchFamily="34" charset="0"/>
              </a:rPr>
              <a:t> </a:t>
            </a:r>
            <a:r>
              <a:rPr lang="en-US" sz="1600" b="1" dirty="0" err="1">
                <a:latin typeface="Arial Narrow" panose="020B0606020202030204" pitchFamily="34" charset="0"/>
              </a:rPr>
              <a:t>dalam</a:t>
            </a:r>
            <a:r>
              <a:rPr lang="en-US" sz="1600" b="1" dirty="0">
                <a:latin typeface="Arial Narrow" panose="020B0606020202030204" pitchFamily="34" charset="0"/>
              </a:rPr>
              <a:t> </a:t>
            </a:r>
            <a:r>
              <a:rPr lang="en-US" sz="1600" b="1" dirty="0" err="1">
                <a:latin typeface="Arial Narrow" panose="020B0606020202030204" pitchFamily="34" charset="0"/>
              </a:rPr>
              <a:t>kesadaran</a:t>
            </a:r>
            <a:r>
              <a:rPr lang="en-US" sz="1600" b="1" dirty="0">
                <a:latin typeface="Arial Narrow" panose="020B0606020202030204" pitchFamily="34" charset="0"/>
              </a:rPr>
              <a:t> </a:t>
            </a:r>
            <a:r>
              <a:rPr lang="en-US" sz="1600" b="1" dirty="0" err="1">
                <a:latin typeface="Arial Narrow" panose="020B0606020202030204" pitchFamily="34" charset="0"/>
              </a:rPr>
              <a:t>dirinya</a:t>
            </a:r>
            <a:r>
              <a:rPr lang="en-US" sz="1600" dirty="0">
                <a:latin typeface="Arial Narrow" panose="020B0606020202030204" pitchFamily="34" charset="0"/>
              </a:rPr>
              <a:t>. </a:t>
            </a:r>
            <a:r>
              <a:rPr lang="en-US" sz="1400" dirty="0">
                <a:latin typeface="Arial Narrow" panose="020B0606020202030204" pitchFamily="34" charset="0"/>
              </a:rPr>
              <a:t>Ada </a:t>
            </a:r>
            <a:r>
              <a:rPr lang="en-US" sz="1400" dirty="0" err="1">
                <a:latin typeface="Arial Narrow" panose="020B0606020202030204" pitchFamily="34" charset="0"/>
              </a:rPr>
              <a:t>suatu</a:t>
            </a:r>
            <a:r>
              <a:rPr lang="en-US" sz="1400" dirty="0">
                <a:latin typeface="Arial Narrow" panose="020B0606020202030204" pitchFamily="34" charset="0"/>
              </a:rPr>
              <a:t> </a:t>
            </a:r>
            <a:r>
              <a:rPr lang="en-US" sz="1400" dirty="0" err="1">
                <a:latin typeface="Arial Narrow" panose="020B0606020202030204" pitchFamily="34" charset="0"/>
              </a:rPr>
              <a:t>kesadaran</a:t>
            </a:r>
            <a:r>
              <a:rPr lang="en-US" sz="1400" dirty="0">
                <a:latin typeface="Arial Narrow" panose="020B0606020202030204" pitchFamily="34" charset="0"/>
              </a:rPr>
              <a:t> </a:t>
            </a:r>
            <a:r>
              <a:rPr lang="en-US" sz="1400" dirty="0" err="1">
                <a:latin typeface="Arial Narrow" panose="020B0606020202030204" pitchFamily="34" charset="0"/>
              </a:rPr>
              <a:t>dalam</a:t>
            </a:r>
            <a:r>
              <a:rPr lang="en-US" sz="1400" dirty="0">
                <a:latin typeface="Arial Narrow" panose="020B0606020202030204" pitchFamily="34" charset="0"/>
              </a:rPr>
              <a:t> </a:t>
            </a:r>
            <a:r>
              <a:rPr lang="en-US" sz="1400" dirty="0" err="1">
                <a:latin typeface="Arial Narrow" panose="020B0606020202030204" pitchFamily="34" charset="0"/>
              </a:rPr>
              <a:t>kekotoran</a:t>
            </a:r>
            <a:r>
              <a:rPr lang="en-US" sz="1400" dirty="0">
                <a:latin typeface="Arial Narrow" panose="020B0606020202030204" pitchFamily="34" charset="0"/>
              </a:rPr>
              <a:t>, yang </a:t>
            </a:r>
            <a:r>
              <a:rPr lang="en-US" sz="1400" dirty="0" err="1">
                <a:latin typeface="Arial Narrow" panose="020B0606020202030204" pitchFamily="34" charset="0"/>
              </a:rPr>
              <a:t>kemudian</a:t>
            </a:r>
            <a:r>
              <a:rPr lang="en-US" sz="1400" dirty="0">
                <a:latin typeface="Arial Narrow" panose="020B0606020202030204" pitchFamily="34" charset="0"/>
              </a:rPr>
              <a:t> </a:t>
            </a:r>
            <a:r>
              <a:rPr lang="en-US" sz="1400" dirty="0" err="1">
                <a:latin typeface="Arial Narrow" panose="020B0606020202030204" pitchFamily="34" charset="0"/>
              </a:rPr>
              <a:t>terungkap</a:t>
            </a:r>
            <a:r>
              <a:rPr lang="en-US" sz="1400" dirty="0">
                <a:latin typeface="Arial Narrow" panose="020B0606020202030204" pitchFamily="34" charset="0"/>
              </a:rPr>
              <a:t> </a:t>
            </a:r>
            <a:r>
              <a:rPr lang="en-US" sz="1400" dirty="0" err="1">
                <a:latin typeface="Arial Narrow" panose="020B0606020202030204" pitchFamily="34" charset="0"/>
              </a:rPr>
              <a:t>dalam</a:t>
            </a:r>
            <a:r>
              <a:rPr lang="en-US" sz="1400" dirty="0">
                <a:latin typeface="Arial Narrow" panose="020B0606020202030204" pitchFamily="34" charset="0"/>
              </a:rPr>
              <a:t> rasa </a:t>
            </a:r>
            <a:r>
              <a:rPr lang="en-US" sz="1400" dirty="0" err="1">
                <a:latin typeface="Arial Narrow" panose="020B0606020202030204" pitchFamily="34" charset="0"/>
              </a:rPr>
              <a:t>malu</a:t>
            </a:r>
            <a:r>
              <a:rPr lang="en-US" sz="1400" dirty="0">
                <a:latin typeface="Arial Narrow" panose="020B0606020202030204" pitchFamily="34" charset="0"/>
              </a:rPr>
              <a:t>, rasa </a:t>
            </a:r>
            <a:r>
              <a:rPr lang="en-US" sz="1400" dirty="0" err="1">
                <a:latin typeface="Arial Narrow" panose="020B0606020202030204" pitchFamily="34" charset="0"/>
              </a:rPr>
              <a:t>bersalah</a:t>
            </a:r>
            <a:r>
              <a:rPr lang="en-US" sz="1400" dirty="0">
                <a:latin typeface="Arial Narrow" panose="020B0606020202030204" pitchFamily="34" charset="0"/>
              </a:rPr>
              <a:t> </a:t>
            </a:r>
            <a:r>
              <a:rPr lang="en-US" sz="1400" dirty="0" err="1">
                <a:latin typeface="Arial Narrow" panose="020B0606020202030204" pitchFamily="34" charset="0"/>
              </a:rPr>
              <a:t>dan</a:t>
            </a:r>
            <a:r>
              <a:rPr lang="en-US" sz="1400" dirty="0">
                <a:latin typeface="Arial Narrow" panose="020B0606020202030204" pitchFamily="34" charset="0"/>
              </a:rPr>
              <a:t> rasa </a:t>
            </a:r>
            <a:r>
              <a:rPr lang="en-US" sz="1400" dirty="0" err="1">
                <a:latin typeface="Arial Narrow" panose="020B0606020202030204" pitchFamily="34" charset="0"/>
              </a:rPr>
              <a:t>takut</a:t>
            </a:r>
            <a:r>
              <a:rPr lang="en-US" sz="1400" dirty="0">
                <a:latin typeface="Arial Narrow" panose="020B0606020202030204" pitchFamily="34" charset="0"/>
              </a:rPr>
              <a:t> </a:t>
            </a:r>
            <a:r>
              <a:rPr lang="en-US" sz="1400" dirty="0" err="1">
                <a:latin typeface="Arial Narrow" panose="020B0606020202030204" pitchFamily="34" charset="0"/>
              </a:rPr>
              <a:t>kepada</a:t>
            </a:r>
            <a:r>
              <a:rPr lang="en-US" sz="1400" dirty="0">
                <a:latin typeface="Arial Narrow" panose="020B0606020202030204" pitchFamily="34" charset="0"/>
              </a:rPr>
              <a:t> Allah.</a:t>
            </a:r>
          </a:p>
          <a:p>
            <a:pPr marL="236538" indent="-236538" algn="just">
              <a:spcBef>
                <a:spcPts val="300"/>
              </a:spcBef>
              <a:buFont typeface="+mj-lt"/>
              <a:buAutoNum type="arabicPeriod"/>
            </a:pPr>
            <a:r>
              <a:rPr lang="en-US" sz="1600" b="1" dirty="0" err="1">
                <a:latin typeface="Arial Narrow" panose="020B0606020202030204" pitchFamily="34" charset="0"/>
              </a:rPr>
              <a:t>Kematian</a:t>
            </a:r>
            <a:r>
              <a:rPr lang="en-US" sz="1600" b="1" dirty="0">
                <a:latin typeface="Arial Narrow" panose="020B0606020202030204" pitchFamily="34" charset="0"/>
              </a:rPr>
              <a:t> </a:t>
            </a:r>
            <a:r>
              <a:rPr lang="en-US" sz="1600" b="1" dirty="0" err="1">
                <a:latin typeface="Arial Narrow" panose="020B0606020202030204" pitchFamily="34" charset="0"/>
              </a:rPr>
              <a:t>jasmani</a:t>
            </a:r>
            <a:r>
              <a:rPr lang="en-US" sz="1600" b="1" dirty="0">
                <a:latin typeface="Arial Narrow" panose="020B0606020202030204" pitchFamily="34" charset="0"/>
              </a:rPr>
              <a:t> </a:t>
            </a:r>
            <a:r>
              <a:rPr lang="en-US" sz="1600" b="1" dirty="0" err="1">
                <a:latin typeface="Arial Narrow" panose="020B0606020202030204" pitchFamily="34" charset="0"/>
              </a:rPr>
              <a:t>dan</a:t>
            </a:r>
            <a:r>
              <a:rPr lang="en-US" sz="1600" b="1" dirty="0">
                <a:latin typeface="Arial Narrow" panose="020B0606020202030204" pitchFamily="34" charset="0"/>
              </a:rPr>
              <a:t> </a:t>
            </a:r>
            <a:r>
              <a:rPr lang="en-US" sz="1600" b="1" dirty="0" err="1">
                <a:latin typeface="Arial Narrow" panose="020B0606020202030204" pitchFamily="34" charset="0"/>
              </a:rPr>
              <a:t>kematian</a:t>
            </a:r>
            <a:r>
              <a:rPr lang="en-US" sz="1600" b="1" dirty="0">
                <a:latin typeface="Arial Narrow" panose="020B0606020202030204" pitchFamily="34" charset="0"/>
              </a:rPr>
              <a:t> </a:t>
            </a:r>
            <a:r>
              <a:rPr lang="en-US" sz="1600" b="1" dirty="0" err="1">
                <a:latin typeface="Arial Narrow" panose="020B0606020202030204" pitchFamily="34" charset="0"/>
              </a:rPr>
              <a:t>rohani</a:t>
            </a:r>
            <a:r>
              <a:rPr lang="en-US" sz="1600" b="1" dirty="0">
                <a:latin typeface="Arial Narrow" panose="020B0606020202030204" pitchFamily="34" charset="0"/>
              </a:rPr>
              <a:t> </a:t>
            </a:r>
            <a:r>
              <a:rPr lang="en-US" sz="1600" dirty="0">
                <a:latin typeface="Arial Narrow" panose="020B0606020202030204" pitchFamily="34" charset="0"/>
              </a:rPr>
              <a:t>(Kej.3:19; Rm.5:12; 6:33).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dari</a:t>
            </a:r>
            <a:r>
              <a:rPr lang="en-US" sz="1400" dirty="0">
                <a:latin typeface="Arial Narrow" panose="020B0606020202030204" pitchFamily="34" charset="0"/>
              </a:rPr>
              <a:t> </a:t>
            </a:r>
            <a:r>
              <a:rPr lang="en-US" sz="1400" dirty="0" err="1">
                <a:latin typeface="Arial Narrow" panose="020B0606020202030204" pitchFamily="34" charset="0"/>
              </a:rPr>
              <a:t>suatu</a:t>
            </a:r>
            <a:r>
              <a:rPr lang="en-US" sz="1400" dirty="0">
                <a:latin typeface="Arial Narrow" panose="020B0606020202030204" pitchFamily="34" charset="0"/>
              </a:rPr>
              <a:t> </a:t>
            </a:r>
            <a:r>
              <a:rPr lang="en-US" sz="1400" dirty="0" err="1">
                <a:latin typeface="Arial Narrow" panose="020B0606020202030204" pitchFamily="34" charset="0"/>
              </a:rPr>
              <a:t>keadaan</a:t>
            </a:r>
            <a:r>
              <a:rPr lang="en-US" sz="1400" dirty="0">
                <a:latin typeface="Arial Narrow" panose="020B0606020202030204" pitchFamily="34" charset="0"/>
              </a:rPr>
              <a:t> </a:t>
            </a:r>
            <a:r>
              <a:rPr lang="en-US" sz="1400" i="1" dirty="0">
                <a:latin typeface="Arial Narrow" panose="020B0606020202030204" pitchFamily="34" charset="0"/>
              </a:rPr>
              <a:t>posse non </a:t>
            </a:r>
            <a:r>
              <a:rPr lang="en-US" sz="1400" i="1" dirty="0" err="1">
                <a:latin typeface="Arial Narrow" panose="020B0606020202030204" pitchFamily="34" charset="0"/>
              </a:rPr>
              <a:t>mori</a:t>
            </a:r>
            <a:r>
              <a:rPr lang="en-US" sz="1400" dirty="0">
                <a:latin typeface="Arial Narrow" panose="020B0606020202030204" pitchFamily="34" charset="0"/>
              </a:rPr>
              <a:t> </a:t>
            </a:r>
            <a:r>
              <a:rPr lang="en-US" sz="1400" dirty="0" err="1">
                <a:latin typeface="Arial Narrow" panose="020B0606020202030204" pitchFamily="34" charset="0"/>
              </a:rPr>
              <a:t>menjadi</a:t>
            </a:r>
            <a:r>
              <a:rPr lang="en-US" sz="1400" dirty="0">
                <a:latin typeface="Arial Narrow" panose="020B0606020202030204" pitchFamily="34" charset="0"/>
              </a:rPr>
              <a:t> </a:t>
            </a:r>
            <a:r>
              <a:rPr lang="en-US" sz="1400" i="1" dirty="0">
                <a:latin typeface="Arial Narrow" panose="020B0606020202030204" pitchFamily="34" charset="0"/>
              </a:rPr>
              <a:t>non posse non </a:t>
            </a:r>
            <a:r>
              <a:rPr lang="en-US" sz="1400" i="1" dirty="0" err="1">
                <a:latin typeface="Arial Narrow" panose="020B0606020202030204" pitchFamily="34" charset="0"/>
              </a:rPr>
              <a:t>mori</a:t>
            </a:r>
            <a:r>
              <a:rPr lang="en-US" sz="1400" dirty="0">
                <a:latin typeface="Arial Narrow" panose="020B0606020202030204" pitchFamily="34" charset="0"/>
              </a:rPr>
              <a:t>. </a:t>
            </a:r>
            <a:r>
              <a:rPr lang="en-US" sz="1400" dirty="0" err="1">
                <a:latin typeface="Arial Narrow" panose="020B0606020202030204" pitchFamily="34" charset="0"/>
              </a:rPr>
              <a:t>Tubuh</a:t>
            </a:r>
            <a:r>
              <a:rPr lang="en-US" sz="1400" dirty="0">
                <a:latin typeface="Arial Narrow" panose="020B0606020202030204" pitchFamily="34" charset="0"/>
              </a:rPr>
              <a:t>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kembali</a:t>
            </a:r>
            <a:r>
              <a:rPr lang="en-US" sz="1400" dirty="0">
                <a:latin typeface="Arial Narrow" panose="020B0606020202030204" pitchFamily="34" charset="0"/>
              </a:rPr>
              <a:t> </a:t>
            </a:r>
            <a:r>
              <a:rPr lang="en-US" sz="1400" dirty="0" err="1">
                <a:latin typeface="Arial Narrow" panose="020B0606020202030204" pitchFamily="34" charset="0"/>
              </a:rPr>
              <a:t>menjadi</a:t>
            </a:r>
            <a:r>
              <a:rPr lang="en-US" sz="1400" dirty="0">
                <a:latin typeface="Arial Narrow" panose="020B0606020202030204" pitchFamily="34" charset="0"/>
              </a:rPr>
              <a:t> </a:t>
            </a:r>
            <a:r>
              <a:rPr lang="en-US" sz="1400" dirty="0" err="1">
                <a:latin typeface="Arial Narrow" panose="020B0606020202030204" pitchFamily="34" charset="0"/>
              </a:rPr>
              <a:t>debu</a:t>
            </a:r>
            <a:r>
              <a:rPr lang="en-US" sz="1400" dirty="0">
                <a:latin typeface="Arial Narrow" panose="020B0606020202030204" pitchFamily="34" charset="0"/>
              </a:rPr>
              <a:t> </a:t>
            </a:r>
            <a:r>
              <a:rPr lang="en-US" sz="1400" dirty="0" err="1">
                <a:latin typeface="Arial Narrow" panose="020B0606020202030204" pitchFamily="34" charset="0"/>
              </a:rPr>
              <a:t>dan</a:t>
            </a:r>
            <a:r>
              <a:rPr lang="en-US" sz="1400" dirty="0">
                <a:latin typeface="Arial Narrow" panose="020B0606020202030204" pitchFamily="34" charset="0"/>
              </a:rPr>
              <a:t>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berada</a:t>
            </a:r>
            <a:r>
              <a:rPr lang="en-US" sz="1400" dirty="0">
                <a:latin typeface="Arial Narrow" panose="020B0606020202030204" pitchFamily="34" charset="0"/>
              </a:rPr>
              <a:t> di </a:t>
            </a:r>
            <a:r>
              <a:rPr lang="en-US" sz="1400" dirty="0" err="1">
                <a:latin typeface="Arial Narrow" panose="020B0606020202030204" pitchFamily="34" charset="0"/>
              </a:rPr>
              <a:t>dalam</a:t>
            </a:r>
            <a:r>
              <a:rPr lang="en-US" sz="1400" dirty="0">
                <a:latin typeface="Arial Narrow" panose="020B0606020202030204" pitchFamily="34" charset="0"/>
              </a:rPr>
              <a:t> </a:t>
            </a:r>
            <a:r>
              <a:rPr lang="en-US" sz="1400" dirty="0" err="1">
                <a:latin typeface="Arial Narrow" panose="020B0606020202030204" pitchFamily="34" charset="0"/>
              </a:rPr>
              <a:t>maut</a:t>
            </a:r>
            <a:r>
              <a:rPr lang="en-US" sz="1400" dirty="0">
                <a:latin typeface="Arial Narrow" panose="020B0606020202030204" pitchFamily="34" charset="0"/>
              </a:rPr>
              <a:t>. Orang yang </a:t>
            </a:r>
            <a:r>
              <a:rPr lang="en-US" sz="1400" dirty="0" err="1">
                <a:latin typeface="Arial Narrow" panose="020B0606020202030204" pitchFamily="34" charset="0"/>
              </a:rPr>
              <a:t>belum</a:t>
            </a:r>
            <a:r>
              <a:rPr lang="en-US" sz="1400" dirty="0">
                <a:latin typeface="Arial Narrow" panose="020B0606020202030204" pitchFamily="34" charset="0"/>
              </a:rPr>
              <a:t> </a:t>
            </a:r>
            <a:r>
              <a:rPr lang="en-US" sz="1400" dirty="0" err="1">
                <a:latin typeface="Arial Narrow" panose="020B0606020202030204" pitchFamily="34" charset="0"/>
              </a:rPr>
              <a:t>lahir</a:t>
            </a:r>
            <a:r>
              <a:rPr lang="en-US" sz="1400" dirty="0">
                <a:latin typeface="Arial Narrow" panose="020B0606020202030204" pitchFamily="34" charset="0"/>
              </a:rPr>
              <a:t> </a:t>
            </a:r>
            <a:r>
              <a:rPr lang="en-US" sz="1400" dirty="0" err="1">
                <a:latin typeface="Arial Narrow" panose="020B0606020202030204" pitchFamily="34" charset="0"/>
              </a:rPr>
              <a:t>baru</a:t>
            </a:r>
            <a:r>
              <a:rPr lang="en-US" sz="1400" dirty="0">
                <a:latin typeface="Arial Narrow" panose="020B0606020202030204" pitchFamily="34" charset="0"/>
              </a:rPr>
              <a:t> </a:t>
            </a:r>
            <a:r>
              <a:rPr lang="en-US" sz="1400" dirty="0" err="1">
                <a:latin typeface="Arial Narrow" panose="020B0606020202030204" pitchFamily="34" charset="0"/>
              </a:rPr>
              <a:t>tidak</a:t>
            </a:r>
            <a:r>
              <a:rPr lang="en-US" sz="1400" dirty="0">
                <a:latin typeface="Arial Narrow" panose="020B0606020202030204" pitchFamily="34" charset="0"/>
              </a:rPr>
              <a:t> </a:t>
            </a:r>
            <a:r>
              <a:rPr lang="en-US" sz="1400" dirty="0" err="1">
                <a:latin typeface="Arial Narrow" panose="020B0606020202030204" pitchFamily="34" charset="0"/>
              </a:rPr>
              <a:t>mampu</a:t>
            </a:r>
            <a:r>
              <a:rPr lang="en-US" sz="1400" dirty="0">
                <a:latin typeface="Arial Narrow" panose="020B0606020202030204" pitchFamily="34" charset="0"/>
              </a:rPr>
              <a:t> </a:t>
            </a:r>
            <a:r>
              <a:rPr lang="en-US" sz="1400" dirty="0" err="1">
                <a:latin typeface="Arial Narrow" panose="020B0606020202030204" pitchFamily="34" charset="0"/>
              </a:rPr>
              <a:t>melakukan</a:t>
            </a:r>
            <a:r>
              <a:rPr lang="en-US" sz="1400" dirty="0">
                <a:latin typeface="Arial Narrow" panose="020B0606020202030204" pitchFamily="34" charset="0"/>
              </a:rPr>
              <a:t> </a:t>
            </a:r>
            <a:r>
              <a:rPr lang="en-US" sz="1400" dirty="0" err="1">
                <a:latin typeface="Arial Narrow" panose="020B0606020202030204" pitchFamily="34" charset="0"/>
              </a:rPr>
              <a:t>pelbagai</a:t>
            </a:r>
            <a:r>
              <a:rPr lang="en-US" sz="1400" dirty="0">
                <a:latin typeface="Arial Narrow" panose="020B0606020202030204" pitchFamily="34" charset="0"/>
              </a:rPr>
              <a:t> </a:t>
            </a:r>
            <a:r>
              <a:rPr lang="en-US" sz="1400" dirty="0" err="1">
                <a:latin typeface="Arial Narrow" panose="020B0606020202030204" pitchFamily="34" charset="0"/>
              </a:rPr>
              <a:t>hal</a:t>
            </a:r>
            <a:r>
              <a:rPr lang="en-US" sz="1400" dirty="0">
                <a:latin typeface="Arial Narrow" panose="020B0606020202030204" pitchFamily="34" charset="0"/>
              </a:rPr>
              <a:t> yang </a:t>
            </a:r>
            <a:r>
              <a:rPr lang="en-US" sz="1400" dirty="0" err="1">
                <a:latin typeface="Arial Narrow" panose="020B0606020202030204" pitchFamily="34" charset="0"/>
              </a:rPr>
              <a:t>berkenan</a:t>
            </a:r>
            <a:r>
              <a:rPr lang="en-US" sz="1400" dirty="0">
                <a:latin typeface="Arial Narrow" panose="020B0606020202030204" pitchFamily="34" charset="0"/>
              </a:rPr>
              <a:t> </a:t>
            </a:r>
            <a:r>
              <a:rPr lang="en-US" sz="1400" dirty="0" err="1">
                <a:latin typeface="Arial Narrow" panose="020B0606020202030204" pitchFamily="34" charset="0"/>
              </a:rPr>
              <a:t>kepada</a:t>
            </a:r>
            <a:r>
              <a:rPr lang="en-US" sz="1400" dirty="0">
                <a:latin typeface="Arial Narrow" panose="020B0606020202030204" pitchFamily="34" charset="0"/>
              </a:rPr>
              <a:t> Allah; </a:t>
            </a:r>
            <a:r>
              <a:rPr lang="en-US" sz="1400" dirty="0" err="1">
                <a:latin typeface="Arial Narrow" panose="020B0606020202030204" pitchFamily="34" charset="0"/>
              </a:rPr>
              <a:t>tanpa</a:t>
            </a:r>
            <a:r>
              <a:rPr lang="en-US" sz="1400" dirty="0">
                <a:latin typeface="Arial Narrow" panose="020B0606020202030204" pitchFamily="34" charset="0"/>
              </a:rPr>
              <a:t> </a:t>
            </a:r>
            <a:r>
              <a:rPr lang="en-US" sz="1400" dirty="0" err="1">
                <a:latin typeface="Arial Narrow" panose="020B0606020202030204" pitchFamily="34" charset="0"/>
              </a:rPr>
              <a:t>karya</a:t>
            </a:r>
            <a:r>
              <a:rPr lang="en-US" sz="1400" dirty="0">
                <a:latin typeface="Arial Narrow" panose="020B0606020202030204" pitchFamily="34" charset="0"/>
              </a:rPr>
              <a:t> </a:t>
            </a:r>
            <a:r>
              <a:rPr lang="en-US" sz="1400" dirty="0" err="1">
                <a:latin typeface="Arial Narrow" panose="020B0606020202030204" pitchFamily="34" charset="0"/>
              </a:rPr>
              <a:t>Roh</a:t>
            </a:r>
            <a:r>
              <a:rPr lang="en-US" sz="1400" dirty="0">
                <a:latin typeface="Arial Narrow" panose="020B0606020202030204" pitchFamily="34" charset="0"/>
              </a:rPr>
              <a:t> Kudus </a:t>
            </a:r>
            <a:r>
              <a:rPr lang="en-US" sz="1400" dirty="0" err="1">
                <a:latin typeface="Arial Narrow" panose="020B0606020202030204" pitchFamily="34" charset="0"/>
              </a:rPr>
              <a:t>tidak</a:t>
            </a:r>
            <a:r>
              <a:rPr lang="en-US" sz="1400" dirty="0">
                <a:latin typeface="Arial Narrow" panose="020B0606020202030204" pitchFamily="34" charset="0"/>
              </a:rPr>
              <a:t> </a:t>
            </a:r>
            <a:r>
              <a:rPr lang="en-US" sz="1400" dirty="0" err="1">
                <a:latin typeface="Arial Narrow" panose="020B0606020202030204" pitchFamily="34" charset="0"/>
              </a:rPr>
              <a:t>seorang</a:t>
            </a:r>
            <a:r>
              <a:rPr lang="en-US" sz="1400" dirty="0">
                <a:latin typeface="Arial Narrow" panose="020B0606020202030204" pitchFamily="34" charset="0"/>
              </a:rPr>
              <a:t> pun </a:t>
            </a:r>
            <a:r>
              <a:rPr lang="en-US" sz="1400" dirty="0" err="1">
                <a:latin typeface="Arial Narrow" panose="020B0606020202030204" pitchFamily="34" charset="0"/>
              </a:rPr>
              <a:t>lahir</a:t>
            </a:r>
            <a:r>
              <a:rPr lang="en-US" sz="1400" dirty="0">
                <a:latin typeface="Arial Narrow" panose="020B0606020202030204" pitchFamily="34" charset="0"/>
              </a:rPr>
              <a:t> </a:t>
            </a:r>
            <a:r>
              <a:rPr lang="en-US" sz="1400" dirty="0" err="1">
                <a:latin typeface="Arial Narrow" panose="020B0606020202030204" pitchFamily="34" charset="0"/>
              </a:rPr>
              <a:t>baru</a:t>
            </a:r>
            <a:r>
              <a:rPr lang="en-US" sz="1400" dirty="0">
                <a:latin typeface="Arial Narrow" panose="020B0606020202030204" pitchFamily="34" charset="0"/>
              </a:rPr>
              <a:t> </a:t>
            </a:r>
            <a:r>
              <a:rPr lang="en-US" sz="1400" dirty="0" err="1">
                <a:latin typeface="Arial Narrow" panose="020B0606020202030204" pitchFamily="34" charset="0"/>
              </a:rPr>
              <a:t>dan</a:t>
            </a:r>
            <a:r>
              <a:rPr lang="en-US" sz="1400" dirty="0">
                <a:latin typeface="Arial Narrow" panose="020B0606020202030204" pitchFamily="34" charset="0"/>
              </a:rPr>
              <a:t> </a:t>
            </a:r>
            <a:r>
              <a:rPr lang="en-US" sz="1400" dirty="0" err="1">
                <a:latin typeface="Arial Narrow" panose="020B0606020202030204" pitchFamily="34" charset="0"/>
              </a:rPr>
              <a:t>mengubah</a:t>
            </a:r>
            <a:r>
              <a:rPr lang="en-US" sz="1400" dirty="0">
                <a:latin typeface="Arial Narrow" panose="020B0606020202030204" pitchFamily="34" charset="0"/>
              </a:rPr>
              <a:t> </a:t>
            </a:r>
            <a:r>
              <a:rPr lang="en-US" sz="1400" dirty="0" err="1">
                <a:latin typeface="Arial Narrow" panose="020B0606020202030204" pitchFamily="34" charset="0"/>
              </a:rPr>
              <a:t>arah</a:t>
            </a:r>
            <a:r>
              <a:rPr lang="en-US" sz="1400" dirty="0">
                <a:latin typeface="Arial Narrow" panose="020B0606020202030204" pitchFamily="34" charset="0"/>
              </a:rPr>
              <a:t> </a:t>
            </a:r>
            <a:r>
              <a:rPr lang="en-US" sz="1400" dirty="0" err="1">
                <a:latin typeface="Arial Narrow" panose="020B0606020202030204" pitchFamily="34" charset="0"/>
              </a:rPr>
              <a:t>hidupnya</a:t>
            </a:r>
            <a:r>
              <a:rPr lang="en-US" sz="1400" dirty="0">
                <a:latin typeface="Arial Narrow" panose="020B0606020202030204" pitchFamily="34" charset="0"/>
              </a:rPr>
              <a:t> (Yoh.3:3, 5; 6:44; 15:4-5; Rm.7:18-19; 8:7-8; 1Kor.2:14; 2Kor.3:4-5; Ef.2:4-5).</a:t>
            </a:r>
            <a:endParaRPr lang="en-US" sz="1600" dirty="0">
              <a:latin typeface="Arial Narrow" panose="020B0606020202030204" pitchFamily="34" charset="0"/>
            </a:endParaRPr>
          </a:p>
          <a:p>
            <a:pPr marL="236538" indent="-236538" algn="just">
              <a:spcBef>
                <a:spcPts val="300"/>
              </a:spcBef>
              <a:buFont typeface="+mj-lt"/>
              <a:buAutoNum type="arabicPeriod"/>
            </a:pPr>
            <a:r>
              <a:rPr lang="en-US" sz="1600" b="1" dirty="0" err="1">
                <a:latin typeface="Arial Narrow" panose="020B0606020202030204" pitchFamily="34" charset="0"/>
              </a:rPr>
              <a:t>Manusia</a:t>
            </a:r>
            <a:r>
              <a:rPr lang="en-US" sz="1600" b="1" dirty="0">
                <a:latin typeface="Arial Narrow" panose="020B0606020202030204" pitchFamily="34" charset="0"/>
              </a:rPr>
              <a:t> </a:t>
            </a:r>
            <a:r>
              <a:rPr lang="en-US" sz="1600" b="1" dirty="0" err="1">
                <a:latin typeface="Arial Narrow" panose="020B0606020202030204" pitchFamily="34" charset="0"/>
              </a:rPr>
              <a:t>diusir</a:t>
            </a:r>
            <a:r>
              <a:rPr lang="en-US" sz="1600" b="1" dirty="0">
                <a:latin typeface="Arial Narrow" panose="020B0606020202030204" pitchFamily="34" charset="0"/>
              </a:rPr>
              <a:t> </a:t>
            </a:r>
            <a:r>
              <a:rPr lang="en-US" sz="1600" b="1" dirty="0" err="1">
                <a:latin typeface="Arial Narrow" panose="020B0606020202030204" pitchFamily="34" charset="0"/>
              </a:rPr>
              <a:t>dari</a:t>
            </a:r>
            <a:r>
              <a:rPr lang="en-US" sz="1600" b="1" dirty="0">
                <a:latin typeface="Arial Narrow" panose="020B0606020202030204" pitchFamily="34" charset="0"/>
              </a:rPr>
              <a:t> Taman Eden</a:t>
            </a:r>
            <a:r>
              <a:rPr lang="en-US" sz="1600" dirty="0">
                <a:latin typeface="Arial Narrow" panose="020B0606020202030204" pitchFamily="34" charset="0"/>
              </a:rPr>
              <a:t>.  </a:t>
            </a:r>
            <a:r>
              <a:rPr lang="en-US" sz="1400" dirty="0">
                <a:latin typeface="Arial Narrow" panose="020B0606020202030204" pitchFamily="34" charset="0"/>
              </a:rPr>
              <a:t>Taman </a:t>
            </a:r>
            <a:r>
              <a:rPr lang="en-US" sz="1400" dirty="0" err="1">
                <a:latin typeface="Arial Narrow" panose="020B0606020202030204" pitchFamily="34" charset="0"/>
              </a:rPr>
              <a:t>itu</a:t>
            </a:r>
            <a:r>
              <a:rPr lang="en-US" sz="1400" dirty="0">
                <a:latin typeface="Arial Narrow" panose="020B0606020202030204" pitchFamily="34" charset="0"/>
              </a:rPr>
              <a:t> </a:t>
            </a:r>
            <a:r>
              <a:rPr lang="en-US" sz="1400" dirty="0" err="1">
                <a:latin typeface="Arial Narrow" panose="020B0606020202030204" pitchFamily="34" charset="0"/>
              </a:rPr>
              <a:t>melambangkan</a:t>
            </a:r>
            <a:r>
              <a:rPr lang="en-US" sz="1400" dirty="0">
                <a:latin typeface="Arial Narrow" panose="020B0606020202030204" pitchFamily="34" charset="0"/>
              </a:rPr>
              <a:t> </a:t>
            </a:r>
            <a:r>
              <a:rPr lang="en-US" sz="1400" dirty="0" err="1">
                <a:latin typeface="Arial Narrow" panose="020B0606020202030204" pitchFamily="34" charset="0"/>
              </a:rPr>
              <a:t>persekutuan</a:t>
            </a:r>
            <a:r>
              <a:rPr lang="en-US" sz="1400" dirty="0">
                <a:latin typeface="Arial Narrow" panose="020B0606020202030204" pitchFamily="34" charset="0"/>
              </a:rPr>
              <a:t> yang </a:t>
            </a:r>
            <a:r>
              <a:rPr lang="en-US" sz="1400" dirty="0" err="1">
                <a:latin typeface="Arial Narrow" panose="020B0606020202030204" pitchFamily="34" charset="0"/>
              </a:rPr>
              <a:t>dekat</a:t>
            </a:r>
            <a:r>
              <a:rPr lang="en-US" sz="1400" dirty="0">
                <a:latin typeface="Arial Narrow" panose="020B0606020202030204" pitchFamily="34" charset="0"/>
              </a:rPr>
              <a:t> </a:t>
            </a:r>
            <a:r>
              <a:rPr lang="en-US" sz="1400" dirty="0" err="1">
                <a:latin typeface="Arial Narrow" panose="020B0606020202030204" pitchFamily="34" charset="0"/>
              </a:rPr>
              <a:t>dengan</a:t>
            </a:r>
            <a:r>
              <a:rPr lang="en-US" sz="1400" dirty="0">
                <a:latin typeface="Arial Narrow" panose="020B0606020202030204" pitchFamily="34" charset="0"/>
              </a:rPr>
              <a:t> Allah </a:t>
            </a:r>
            <a:r>
              <a:rPr lang="en-US" sz="1400" dirty="0" err="1">
                <a:latin typeface="Arial Narrow" panose="020B0606020202030204" pitchFamily="34" charset="0"/>
              </a:rPr>
              <a:t>dan</a:t>
            </a:r>
            <a:r>
              <a:rPr lang="en-US" sz="1400" dirty="0">
                <a:latin typeface="Arial Narrow" panose="020B0606020202030204" pitchFamily="34" charset="0"/>
              </a:rPr>
              <a:t> juga </a:t>
            </a:r>
            <a:r>
              <a:rPr lang="en-US" sz="1400" dirty="0" err="1">
                <a:latin typeface="Arial Narrow" panose="020B0606020202030204" pitchFamily="34" charset="0"/>
              </a:rPr>
              <a:t>lambang</a:t>
            </a:r>
            <a:r>
              <a:rPr lang="en-US" sz="1400" dirty="0">
                <a:latin typeface="Arial Narrow" panose="020B0606020202030204" pitchFamily="34" charset="0"/>
              </a:rPr>
              <a:t> </a:t>
            </a:r>
            <a:r>
              <a:rPr lang="en-US" sz="1400" dirty="0" err="1">
                <a:latin typeface="Arial Narrow" panose="020B0606020202030204" pitchFamily="34" charset="0"/>
              </a:rPr>
              <a:t>dari</a:t>
            </a:r>
            <a:r>
              <a:rPr lang="en-US" sz="1400" dirty="0">
                <a:latin typeface="Arial Narrow" panose="020B0606020202030204" pitchFamily="34" charset="0"/>
              </a:rPr>
              <a:t> </a:t>
            </a:r>
            <a:r>
              <a:rPr lang="en-US" sz="1400" dirty="0" err="1">
                <a:latin typeface="Arial Narrow" panose="020B0606020202030204" pitchFamily="34" charset="0"/>
              </a:rPr>
              <a:t>hidup</a:t>
            </a:r>
            <a:r>
              <a:rPr lang="en-US" sz="1400" dirty="0">
                <a:latin typeface="Arial Narrow" panose="020B0606020202030204" pitchFamily="34" charset="0"/>
              </a:rPr>
              <a:t> yang </a:t>
            </a:r>
            <a:r>
              <a:rPr lang="en-US" sz="1400" dirty="0" err="1">
                <a:latin typeface="Arial Narrow" panose="020B0606020202030204" pitchFamily="34" charset="0"/>
              </a:rPr>
              <a:t>penuh</a:t>
            </a:r>
            <a:r>
              <a:rPr lang="en-US" sz="1400" dirty="0">
                <a:latin typeface="Arial Narrow" panose="020B0606020202030204" pitchFamily="34" charset="0"/>
              </a:rPr>
              <a:t> </a:t>
            </a:r>
            <a:r>
              <a:rPr lang="en-US" sz="1400" dirty="0" err="1">
                <a:latin typeface="Arial Narrow" panose="020B0606020202030204" pitchFamily="34" charset="0"/>
              </a:rPr>
              <a:t>berkat</a:t>
            </a:r>
            <a:r>
              <a:rPr lang="en-US" sz="1400" dirty="0">
                <a:latin typeface="Arial Narrow" panose="020B0606020202030204" pitchFamily="34" charset="0"/>
              </a:rPr>
              <a:t> </a:t>
            </a:r>
            <a:r>
              <a:rPr lang="en-US" sz="1400" dirty="0" err="1">
                <a:latin typeface="Arial Narrow" panose="020B0606020202030204" pitchFamily="34" charset="0"/>
              </a:rPr>
              <a:t>besar</a:t>
            </a:r>
            <a:r>
              <a:rPr lang="en-US" sz="1400" dirty="0">
                <a:latin typeface="Arial Narrow" panose="020B0606020202030204" pitchFamily="34" charset="0"/>
              </a:rPr>
              <a:t> yang </a:t>
            </a:r>
            <a:r>
              <a:rPr lang="en-US" sz="1400" dirty="0" err="1">
                <a:latin typeface="Arial Narrow" panose="020B0606020202030204" pitchFamily="34" charset="0"/>
              </a:rPr>
              <a:t>disediakan</a:t>
            </a:r>
            <a:r>
              <a:rPr lang="en-US" sz="1400" dirty="0">
                <a:latin typeface="Arial Narrow" panose="020B0606020202030204" pitchFamily="34" charset="0"/>
              </a:rPr>
              <a:t> </a:t>
            </a:r>
            <a:r>
              <a:rPr lang="en-US" sz="1400" dirty="0" err="1">
                <a:latin typeface="Arial Narrow" panose="020B0606020202030204" pitchFamily="34" charset="0"/>
              </a:rPr>
              <a:t>bagi</a:t>
            </a:r>
            <a:r>
              <a:rPr lang="en-US" sz="1400" dirty="0">
                <a:latin typeface="Arial Narrow" panose="020B0606020202030204" pitchFamily="34" charset="0"/>
              </a:rPr>
              <a:t>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tetapi</a:t>
            </a:r>
            <a:r>
              <a:rPr lang="en-US" sz="1400" dirty="0">
                <a:latin typeface="Arial Narrow" panose="020B0606020202030204" pitchFamily="34" charset="0"/>
              </a:rPr>
              <a:t> </a:t>
            </a:r>
            <a:r>
              <a:rPr lang="en-US" sz="1400" dirty="0" err="1">
                <a:latin typeface="Arial Narrow" panose="020B0606020202030204" pitchFamily="34" charset="0"/>
              </a:rPr>
              <a:t>manusia</a:t>
            </a:r>
            <a:r>
              <a:rPr lang="en-US" sz="1400" dirty="0">
                <a:latin typeface="Arial Narrow" panose="020B0606020202030204" pitchFamily="34" charset="0"/>
              </a:rPr>
              <a:t> </a:t>
            </a:r>
            <a:r>
              <a:rPr lang="en-US" sz="1400" dirty="0" err="1">
                <a:latin typeface="Arial Narrow" panose="020B0606020202030204" pitchFamily="34" charset="0"/>
              </a:rPr>
              <a:t>berdosa</a:t>
            </a:r>
            <a:r>
              <a:rPr lang="en-US" sz="1400" dirty="0">
                <a:latin typeface="Arial Narrow" panose="020B0606020202030204" pitchFamily="34" charset="0"/>
              </a:rPr>
              <a:t> </a:t>
            </a:r>
            <a:r>
              <a:rPr lang="en-US" sz="1400" dirty="0" err="1">
                <a:latin typeface="Arial Narrow" panose="020B0606020202030204" pitchFamily="34" charset="0"/>
              </a:rPr>
              <a:t>kepada</a:t>
            </a:r>
            <a:r>
              <a:rPr lang="en-US" sz="1400" dirty="0">
                <a:latin typeface="Arial Narrow" panose="020B0606020202030204" pitchFamily="34" charset="0"/>
              </a:rPr>
              <a:t> Allah.</a:t>
            </a:r>
            <a:endParaRPr lang="en-US" sz="1600" dirty="0">
              <a:latin typeface="Arial Narrow" panose="020B0606020202030204" pitchFamily="34" charset="0"/>
            </a:endParaRPr>
          </a:p>
        </p:txBody>
      </p:sp>
    </p:spTree>
    <p:extLst>
      <p:ext uri="{BB962C8B-B14F-4D97-AF65-F5344CB8AC3E}">
        <p14:creationId xmlns:p14="http://schemas.microsoft.com/office/powerpoint/2010/main" val="2770681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xEl>
                                              <p:pRg st="0" end="0"/>
                                            </p:txEl>
                                          </p:spTgt>
                                        </p:tgtEl>
                                        <p:attrNameLst>
                                          <p:attrName>style.visibility</p:attrName>
                                        </p:attrNameLst>
                                      </p:cBhvr>
                                      <p:to>
                                        <p:strVal val="visible"/>
                                      </p:to>
                                    </p:set>
                                    <p:anim calcmode="lin" valueType="num">
                                      <p:cBhvr additive="base">
                                        <p:cTn id="19"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8">
                                            <p:txEl>
                                              <p:pRg st="1" end="1"/>
                                            </p:txEl>
                                          </p:spTgt>
                                        </p:tgtEl>
                                        <p:attrNameLst>
                                          <p:attrName>style.visibility</p:attrName>
                                        </p:attrNameLst>
                                      </p:cBhvr>
                                      <p:to>
                                        <p:strVal val="visible"/>
                                      </p:to>
                                    </p:set>
                                    <p:anim calcmode="lin" valueType="num">
                                      <p:cBhvr additive="base">
                                        <p:cTn id="25" dur="500" fill="hold"/>
                                        <p:tgtEl>
                                          <p:spTgt spid="18">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8">
                                            <p:txEl>
                                              <p:pRg st="3" end="3"/>
                                            </p:txEl>
                                          </p:spTgt>
                                        </p:tgtEl>
                                        <p:attrNameLst>
                                          <p:attrName>style.visibility</p:attrName>
                                        </p:attrNameLst>
                                      </p:cBhvr>
                                      <p:to>
                                        <p:strVal val="visible"/>
                                      </p:to>
                                    </p:set>
                                    <p:anim calcmode="lin" valueType="num">
                                      <p:cBhvr additive="base">
                                        <p:cTn id="37" dur="500" fill="hold"/>
                                        <p:tgtEl>
                                          <p:spTgt spid="18">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8">
                                            <p:txEl>
                                              <p:pRg st="4" end="4"/>
                                            </p:txEl>
                                          </p:spTgt>
                                        </p:tgtEl>
                                        <p:attrNameLst>
                                          <p:attrName>style.visibility</p:attrName>
                                        </p:attrNameLst>
                                      </p:cBhvr>
                                      <p:to>
                                        <p:strVal val="visible"/>
                                      </p:to>
                                    </p:set>
                                    <p:anim calcmode="lin" valueType="num">
                                      <p:cBhvr additive="base">
                                        <p:cTn id="43" dur="500" fill="hold"/>
                                        <p:tgtEl>
                                          <p:spTgt spid="18">
                                            <p:txEl>
                                              <p:pRg st="4" end="4"/>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8">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EEDED"/>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222AC7-632F-44AE-A3A7-7556F7AABC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6068965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87C780D9-2B3C-460E-B36A-A9182DF37AA6}"/>
              </a:ext>
            </a:extLst>
          </p:cNvPr>
          <p:cNvSpPr/>
          <p:nvPr/>
        </p:nvSpPr>
        <p:spPr>
          <a:xfrm>
            <a:off x="-4145" y="857250"/>
            <a:ext cx="9148145" cy="5143500"/>
          </a:xfrm>
          <a:custGeom>
            <a:avLst/>
            <a:gdLst>
              <a:gd name="connsiteX0" fmla="*/ 488332 w 18296289"/>
              <a:gd name="connsiteY0" fmla="*/ 6 h 10287000"/>
              <a:gd name="connsiteX1" fmla="*/ 716342 w 18296289"/>
              <a:gd name="connsiteY1" fmla="*/ 6 h 10287000"/>
              <a:gd name="connsiteX2" fmla="*/ 716342 w 18296289"/>
              <a:gd name="connsiteY2" fmla="*/ 10287000 h 10287000"/>
              <a:gd name="connsiteX3" fmla="*/ 488332 w 18296289"/>
              <a:gd name="connsiteY3" fmla="*/ 10287000 h 10287000"/>
              <a:gd name="connsiteX4" fmla="*/ 0 w 18296289"/>
              <a:gd name="connsiteY4" fmla="*/ 6 h 10287000"/>
              <a:gd name="connsiteX5" fmla="*/ 228011 w 18296289"/>
              <a:gd name="connsiteY5" fmla="*/ 6 h 10287000"/>
              <a:gd name="connsiteX6" fmla="*/ 228011 w 18296289"/>
              <a:gd name="connsiteY6" fmla="*/ 10287000 h 10287000"/>
              <a:gd name="connsiteX7" fmla="*/ 0 w 18296289"/>
              <a:gd name="connsiteY7" fmla="*/ 10287000 h 10287000"/>
              <a:gd name="connsiteX8" fmla="*/ 976663 w 18296289"/>
              <a:gd name="connsiteY8" fmla="*/ 5 h 10287000"/>
              <a:gd name="connsiteX9" fmla="*/ 1204675 w 18296289"/>
              <a:gd name="connsiteY9" fmla="*/ 5 h 10287000"/>
              <a:gd name="connsiteX10" fmla="*/ 1204675 w 18296289"/>
              <a:gd name="connsiteY10" fmla="*/ 10287000 h 10287000"/>
              <a:gd name="connsiteX11" fmla="*/ 976663 w 18296289"/>
              <a:gd name="connsiteY11" fmla="*/ 10287000 h 10287000"/>
              <a:gd name="connsiteX12" fmla="*/ 1464995 w 18296289"/>
              <a:gd name="connsiteY12" fmla="*/ 5 h 10287000"/>
              <a:gd name="connsiteX13" fmla="*/ 1693006 w 18296289"/>
              <a:gd name="connsiteY13" fmla="*/ 5 h 10287000"/>
              <a:gd name="connsiteX14" fmla="*/ 1693006 w 18296289"/>
              <a:gd name="connsiteY14" fmla="*/ 10287000 h 10287000"/>
              <a:gd name="connsiteX15" fmla="*/ 1464995 w 18296289"/>
              <a:gd name="connsiteY15" fmla="*/ 10287000 h 10287000"/>
              <a:gd name="connsiteX16" fmla="*/ 1953326 w 18296289"/>
              <a:gd name="connsiteY16" fmla="*/ 5 h 10287000"/>
              <a:gd name="connsiteX17" fmla="*/ 2181338 w 18296289"/>
              <a:gd name="connsiteY17" fmla="*/ 5 h 10287000"/>
              <a:gd name="connsiteX18" fmla="*/ 2181338 w 18296289"/>
              <a:gd name="connsiteY18" fmla="*/ 10287000 h 10287000"/>
              <a:gd name="connsiteX19" fmla="*/ 1953326 w 18296289"/>
              <a:gd name="connsiteY19" fmla="*/ 10287000 h 10287000"/>
              <a:gd name="connsiteX20" fmla="*/ 2441658 w 18296289"/>
              <a:gd name="connsiteY20" fmla="*/ 5 h 10287000"/>
              <a:gd name="connsiteX21" fmla="*/ 2669670 w 18296289"/>
              <a:gd name="connsiteY21" fmla="*/ 5 h 10287000"/>
              <a:gd name="connsiteX22" fmla="*/ 2669670 w 18296289"/>
              <a:gd name="connsiteY22" fmla="*/ 10287000 h 10287000"/>
              <a:gd name="connsiteX23" fmla="*/ 2441658 w 18296289"/>
              <a:gd name="connsiteY23" fmla="*/ 10287000 h 10287000"/>
              <a:gd name="connsiteX24" fmla="*/ 2929991 w 18296289"/>
              <a:gd name="connsiteY24" fmla="*/ 5 h 10287000"/>
              <a:gd name="connsiteX25" fmla="*/ 3158002 w 18296289"/>
              <a:gd name="connsiteY25" fmla="*/ 5 h 10287000"/>
              <a:gd name="connsiteX26" fmla="*/ 3158002 w 18296289"/>
              <a:gd name="connsiteY26" fmla="*/ 10287000 h 10287000"/>
              <a:gd name="connsiteX27" fmla="*/ 2929991 w 18296289"/>
              <a:gd name="connsiteY27" fmla="*/ 10287000 h 10287000"/>
              <a:gd name="connsiteX28" fmla="*/ 3418323 w 18296289"/>
              <a:gd name="connsiteY28" fmla="*/ 5 h 10287000"/>
              <a:gd name="connsiteX29" fmla="*/ 3646334 w 18296289"/>
              <a:gd name="connsiteY29" fmla="*/ 5 h 10287000"/>
              <a:gd name="connsiteX30" fmla="*/ 3646334 w 18296289"/>
              <a:gd name="connsiteY30" fmla="*/ 10287000 h 10287000"/>
              <a:gd name="connsiteX31" fmla="*/ 3418323 w 18296289"/>
              <a:gd name="connsiteY31" fmla="*/ 10287000 h 10287000"/>
              <a:gd name="connsiteX32" fmla="*/ 3906655 w 18296289"/>
              <a:gd name="connsiteY32" fmla="*/ 5 h 10287000"/>
              <a:gd name="connsiteX33" fmla="*/ 4134665 w 18296289"/>
              <a:gd name="connsiteY33" fmla="*/ 5 h 10287000"/>
              <a:gd name="connsiteX34" fmla="*/ 4134665 w 18296289"/>
              <a:gd name="connsiteY34" fmla="*/ 10287000 h 10287000"/>
              <a:gd name="connsiteX35" fmla="*/ 3906655 w 18296289"/>
              <a:gd name="connsiteY35" fmla="*/ 10287000 h 10287000"/>
              <a:gd name="connsiteX36" fmla="*/ 4394985 w 18296289"/>
              <a:gd name="connsiteY36" fmla="*/ 4 h 10287000"/>
              <a:gd name="connsiteX37" fmla="*/ 4622994 w 18296289"/>
              <a:gd name="connsiteY37" fmla="*/ 4 h 10287000"/>
              <a:gd name="connsiteX38" fmla="*/ 4622994 w 18296289"/>
              <a:gd name="connsiteY38" fmla="*/ 10287000 h 10287000"/>
              <a:gd name="connsiteX39" fmla="*/ 4394985 w 18296289"/>
              <a:gd name="connsiteY39" fmla="*/ 10287000 h 10287000"/>
              <a:gd name="connsiteX40" fmla="*/ 4883318 w 18296289"/>
              <a:gd name="connsiteY40" fmla="*/ 4 h 10287000"/>
              <a:gd name="connsiteX41" fmla="*/ 5111327 w 18296289"/>
              <a:gd name="connsiteY41" fmla="*/ 4 h 10287000"/>
              <a:gd name="connsiteX42" fmla="*/ 5111327 w 18296289"/>
              <a:gd name="connsiteY42" fmla="*/ 10287000 h 10287000"/>
              <a:gd name="connsiteX43" fmla="*/ 4883318 w 18296289"/>
              <a:gd name="connsiteY43" fmla="*/ 10287000 h 10287000"/>
              <a:gd name="connsiteX44" fmla="*/ 5371649 w 18296289"/>
              <a:gd name="connsiteY44" fmla="*/ 4 h 10287000"/>
              <a:gd name="connsiteX45" fmla="*/ 5599660 w 18296289"/>
              <a:gd name="connsiteY45" fmla="*/ 4 h 10287000"/>
              <a:gd name="connsiteX46" fmla="*/ 5599660 w 18296289"/>
              <a:gd name="connsiteY46" fmla="*/ 10287000 h 10287000"/>
              <a:gd name="connsiteX47" fmla="*/ 5371649 w 18296289"/>
              <a:gd name="connsiteY47" fmla="*/ 10287000 h 10287000"/>
              <a:gd name="connsiteX48" fmla="*/ 5859980 w 18296289"/>
              <a:gd name="connsiteY48" fmla="*/ 4 h 10287000"/>
              <a:gd name="connsiteX49" fmla="*/ 6087990 w 18296289"/>
              <a:gd name="connsiteY49" fmla="*/ 4 h 10287000"/>
              <a:gd name="connsiteX50" fmla="*/ 6087990 w 18296289"/>
              <a:gd name="connsiteY50" fmla="*/ 10287000 h 10287000"/>
              <a:gd name="connsiteX51" fmla="*/ 5859980 w 18296289"/>
              <a:gd name="connsiteY51" fmla="*/ 10287000 h 10287000"/>
              <a:gd name="connsiteX52" fmla="*/ 6348314 w 18296289"/>
              <a:gd name="connsiteY52" fmla="*/ 4 h 10287000"/>
              <a:gd name="connsiteX53" fmla="*/ 6576324 w 18296289"/>
              <a:gd name="connsiteY53" fmla="*/ 4 h 10287000"/>
              <a:gd name="connsiteX54" fmla="*/ 6576324 w 18296289"/>
              <a:gd name="connsiteY54" fmla="*/ 10287000 h 10287000"/>
              <a:gd name="connsiteX55" fmla="*/ 6348314 w 18296289"/>
              <a:gd name="connsiteY55" fmla="*/ 10287000 h 10287000"/>
              <a:gd name="connsiteX56" fmla="*/ 6836644 w 18296289"/>
              <a:gd name="connsiteY56" fmla="*/ 4 h 10287000"/>
              <a:gd name="connsiteX57" fmla="*/ 7064654 w 18296289"/>
              <a:gd name="connsiteY57" fmla="*/ 4 h 10287000"/>
              <a:gd name="connsiteX58" fmla="*/ 7064654 w 18296289"/>
              <a:gd name="connsiteY58" fmla="*/ 10287000 h 10287000"/>
              <a:gd name="connsiteX59" fmla="*/ 6836644 w 18296289"/>
              <a:gd name="connsiteY59" fmla="*/ 10287000 h 10287000"/>
              <a:gd name="connsiteX60" fmla="*/ 7324976 w 18296289"/>
              <a:gd name="connsiteY60" fmla="*/ 3 h 10287000"/>
              <a:gd name="connsiteX61" fmla="*/ 7552987 w 18296289"/>
              <a:gd name="connsiteY61" fmla="*/ 3 h 10287000"/>
              <a:gd name="connsiteX62" fmla="*/ 7552987 w 18296289"/>
              <a:gd name="connsiteY62" fmla="*/ 10287000 h 10287000"/>
              <a:gd name="connsiteX63" fmla="*/ 7324976 w 18296289"/>
              <a:gd name="connsiteY63" fmla="*/ 10287000 h 10287000"/>
              <a:gd name="connsiteX64" fmla="*/ 7813308 w 18296289"/>
              <a:gd name="connsiteY64" fmla="*/ 3 h 10287000"/>
              <a:gd name="connsiteX65" fmla="*/ 8041318 w 18296289"/>
              <a:gd name="connsiteY65" fmla="*/ 3 h 10287000"/>
              <a:gd name="connsiteX66" fmla="*/ 8041318 w 18296289"/>
              <a:gd name="connsiteY66" fmla="*/ 10287000 h 10287000"/>
              <a:gd name="connsiteX67" fmla="*/ 7813308 w 18296289"/>
              <a:gd name="connsiteY67" fmla="*/ 10287000 h 10287000"/>
              <a:gd name="connsiteX68" fmla="*/ 8301639 w 18296289"/>
              <a:gd name="connsiteY68" fmla="*/ 3 h 10287000"/>
              <a:gd name="connsiteX69" fmla="*/ 8529649 w 18296289"/>
              <a:gd name="connsiteY69" fmla="*/ 3 h 10287000"/>
              <a:gd name="connsiteX70" fmla="*/ 8529649 w 18296289"/>
              <a:gd name="connsiteY70" fmla="*/ 10287000 h 10287000"/>
              <a:gd name="connsiteX71" fmla="*/ 8301639 w 18296289"/>
              <a:gd name="connsiteY71" fmla="*/ 10287000 h 10287000"/>
              <a:gd name="connsiteX72" fmla="*/ 8789970 w 18296289"/>
              <a:gd name="connsiteY72" fmla="*/ 3 h 10287000"/>
              <a:gd name="connsiteX73" fmla="*/ 9017981 w 18296289"/>
              <a:gd name="connsiteY73" fmla="*/ 3 h 10287000"/>
              <a:gd name="connsiteX74" fmla="*/ 9017981 w 18296289"/>
              <a:gd name="connsiteY74" fmla="*/ 10287000 h 10287000"/>
              <a:gd name="connsiteX75" fmla="*/ 8789970 w 18296289"/>
              <a:gd name="connsiteY75" fmla="*/ 10287000 h 10287000"/>
              <a:gd name="connsiteX76" fmla="*/ 9278302 w 18296289"/>
              <a:gd name="connsiteY76" fmla="*/ 3 h 10287000"/>
              <a:gd name="connsiteX77" fmla="*/ 9506313 w 18296289"/>
              <a:gd name="connsiteY77" fmla="*/ 3 h 10287000"/>
              <a:gd name="connsiteX78" fmla="*/ 9506313 w 18296289"/>
              <a:gd name="connsiteY78" fmla="*/ 10287000 h 10287000"/>
              <a:gd name="connsiteX79" fmla="*/ 9278302 w 18296289"/>
              <a:gd name="connsiteY79" fmla="*/ 10287000 h 10287000"/>
              <a:gd name="connsiteX80" fmla="*/ 9766634 w 18296289"/>
              <a:gd name="connsiteY80" fmla="*/ 3 h 10287000"/>
              <a:gd name="connsiteX81" fmla="*/ 9994645 w 18296289"/>
              <a:gd name="connsiteY81" fmla="*/ 3 h 10287000"/>
              <a:gd name="connsiteX82" fmla="*/ 9994645 w 18296289"/>
              <a:gd name="connsiteY82" fmla="*/ 10287000 h 10287000"/>
              <a:gd name="connsiteX83" fmla="*/ 9766634 w 18296289"/>
              <a:gd name="connsiteY83" fmla="*/ 10287000 h 10287000"/>
              <a:gd name="connsiteX84" fmla="*/ 10254966 w 18296289"/>
              <a:gd name="connsiteY84" fmla="*/ 3 h 10287000"/>
              <a:gd name="connsiteX85" fmla="*/ 10482977 w 18296289"/>
              <a:gd name="connsiteY85" fmla="*/ 3 h 10287000"/>
              <a:gd name="connsiteX86" fmla="*/ 10482977 w 18296289"/>
              <a:gd name="connsiteY86" fmla="*/ 10287000 h 10287000"/>
              <a:gd name="connsiteX87" fmla="*/ 10254966 w 18296289"/>
              <a:gd name="connsiteY87" fmla="*/ 10287000 h 10287000"/>
              <a:gd name="connsiteX88" fmla="*/ 10743298 w 18296289"/>
              <a:gd name="connsiteY88" fmla="*/ 2 h 10287000"/>
              <a:gd name="connsiteX89" fmla="*/ 10971309 w 18296289"/>
              <a:gd name="connsiteY89" fmla="*/ 2 h 10287000"/>
              <a:gd name="connsiteX90" fmla="*/ 10971309 w 18296289"/>
              <a:gd name="connsiteY90" fmla="*/ 10287000 h 10287000"/>
              <a:gd name="connsiteX91" fmla="*/ 10743298 w 18296289"/>
              <a:gd name="connsiteY91" fmla="*/ 10287000 h 10287000"/>
              <a:gd name="connsiteX92" fmla="*/ 11231630 w 18296289"/>
              <a:gd name="connsiteY92" fmla="*/ 2 h 10287000"/>
              <a:gd name="connsiteX93" fmla="*/ 11459641 w 18296289"/>
              <a:gd name="connsiteY93" fmla="*/ 2 h 10287000"/>
              <a:gd name="connsiteX94" fmla="*/ 11459641 w 18296289"/>
              <a:gd name="connsiteY94" fmla="*/ 10287000 h 10287000"/>
              <a:gd name="connsiteX95" fmla="*/ 11231630 w 18296289"/>
              <a:gd name="connsiteY95" fmla="*/ 10287000 h 10287000"/>
              <a:gd name="connsiteX96" fmla="*/ 11719962 w 18296289"/>
              <a:gd name="connsiteY96" fmla="*/ 2 h 10287000"/>
              <a:gd name="connsiteX97" fmla="*/ 11947973 w 18296289"/>
              <a:gd name="connsiteY97" fmla="*/ 2 h 10287000"/>
              <a:gd name="connsiteX98" fmla="*/ 11947973 w 18296289"/>
              <a:gd name="connsiteY98" fmla="*/ 10287000 h 10287000"/>
              <a:gd name="connsiteX99" fmla="*/ 11719962 w 18296289"/>
              <a:gd name="connsiteY99" fmla="*/ 10287000 h 10287000"/>
              <a:gd name="connsiteX100" fmla="*/ 12208294 w 18296289"/>
              <a:gd name="connsiteY100" fmla="*/ 2 h 10287000"/>
              <a:gd name="connsiteX101" fmla="*/ 12436305 w 18296289"/>
              <a:gd name="connsiteY101" fmla="*/ 2 h 10287000"/>
              <a:gd name="connsiteX102" fmla="*/ 12436305 w 18296289"/>
              <a:gd name="connsiteY102" fmla="*/ 10287000 h 10287000"/>
              <a:gd name="connsiteX103" fmla="*/ 12208294 w 18296289"/>
              <a:gd name="connsiteY103" fmla="*/ 10287000 h 10287000"/>
              <a:gd name="connsiteX104" fmla="*/ 12696626 w 18296289"/>
              <a:gd name="connsiteY104" fmla="*/ 2 h 10287000"/>
              <a:gd name="connsiteX105" fmla="*/ 12924637 w 18296289"/>
              <a:gd name="connsiteY105" fmla="*/ 2 h 10287000"/>
              <a:gd name="connsiteX106" fmla="*/ 12924637 w 18296289"/>
              <a:gd name="connsiteY106" fmla="*/ 10287000 h 10287000"/>
              <a:gd name="connsiteX107" fmla="*/ 12696626 w 18296289"/>
              <a:gd name="connsiteY107" fmla="*/ 10287000 h 10287000"/>
              <a:gd name="connsiteX108" fmla="*/ 13184958 w 18296289"/>
              <a:gd name="connsiteY108" fmla="*/ 2 h 10287000"/>
              <a:gd name="connsiteX109" fmla="*/ 13412969 w 18296289"/>
              <a:gd name="connsiteY109" fmla="*/ 2 h 10287000"/>
              <a:gd name="connsiteX110" fmla="*/ 13412969 w 18296289"/>
              <a:gd name="connsiteY110" fmla="*/ 10287000 h 10287000"/>
              <a:gd name="connsiteX111" fmla="*/ 13184958 w 18296289"/>
              <a:gd name="connsiteY111" fmla="*/ 10287000 h 10287000"/>
              <a:gd name="connsiteX112" fmla="*/ 13673290 w 18296289"/>
              <a:gd name="connsiteY112" fmla="*/ 1 h 10287000"/>
              <a:gd name="connsiteX113" fmla="*/ 13901301 w 18296289"/>
              <a:gd name="connsiteY113" fmla="*/ 1 h 10287000"/>
              <a:gd name="connsiteX114" fmla="*/ 13901301 w 18296289"/>
              <a:gd name="connsiteY114" fmla="*/ 10287000 h 10287000"/>
              <a:gd name="connsiteX115" fmla="*/ 13673290 w 18296289"/>
              <a:gd name="connsiteY115" fmla="*/ 10287000 h 10287000"/>
              <a:gd name="connsiteX116" fmla="*/ 14161622 w 18296289"/>
              <a:gd name="connsiteY116" fmla="*/ 1 h 10287000"/>
              <a:gd name="connsiteX117" fmla="*/ 14389633 w 18296289"/>
              <a:gd name="connsiteY117" fmla="*/ 1 h 10287000"/>
              <a:gd name="connsiteX118" fmla="*/ 14389633 w 18296289"/>
              <a:gd name="connsiteY118" fmla="*/ 10287000 h 10287000"/>
              <a:gd name="connsiteX119" fmla="*/ 14161622 w 18296289"/>
              <a:gd name="connsiteY119" fmla="*/ 10287000 h 10287000"/>
              <a:gd name="connsiteX120" fmla="*/ 14649954 w 18296289"/>
              <a:gd name="connsiteY120" fmla="*/ 1 h 10287000"/>
              <a:gd name="connsiteX121" fmla="*/ 14877965 w 18296289"/>
              <a:gd name="connsiteY121" fmla="*/ 1 h 10287000"/>
              <a:gd name="connsiteX122" fmla="*/ 14877965 w 18296289"/>
              <a:gd name="connsiteY122" fmla="*/ 10287000 h 10287000"/>
              <a:gd name="connsiteX123" fmla="*/ 14649954 w 18296289"/>
              <a:gd name="connsiteY123" fmla="*/ 10287000 h 10287000"/>
              <a:gd name="connsiteX124" fmla="*/ 15138286 w 18296289"/>
              <a:gd name="connsiteY124" fmla="*/ 1 h 10287000"/>
              <a:gd name="connsiteX125" fmla="*/ 15366297 w 18296289"/>
              <a:gd name="connsiteY125" fmla="*/ 1 h 10287000"/>
              <a:gd name="connsiteX126" fmla="*/ 15366297 w 18296289"/>
              <a:gd name="connsiteY126" fmla="*/ 10287000 h 10287000"/>
              <a:gd name="connsiteX127" fmla="*/ 15138286 w 18296289"/>
              <a:gd name="connsiteY127" fmla="*/ 10287000 h 10287000"/>
              <a:gd name="connsiteX128" fmla="*/ 15626618 w 18296289"/>
              <a:gd name="connsiteY128" fmla="*/ 1 h 10287000"/>
              <a:gd name="connsiteX129" fmla="*/ 15854629 w 18296289"/>
              <a:gd name="connsiteY129" fmla="*/ 1 h 10287000"/>
              <a:gd name="connsiteX130" fmla="*/ 15854629 w 18296289"/>
              <a:gd name="connsiteY130" fmla="*/ 10287000 h 10287000"/>
              <a:gd name="connsiteX131" fmla="*/ 15626618 w 18296289"/>
              <a:gd name="connsiteY131" fmla="*/ 10287000 h 10287000"/>
              <a:gd name="connsiteX132" fmla="*/ 16114950 w 18296289"/>
              <a:gd name="connsiteY132" fmla="*/ 1 h 10287000"/>
              <a:gd name="connsiteX133" fmla="*/ 16342961 w 18296289"/>
              <a:gd name="connsiteY133" fmla="*/ 1 h 10287000"/>
              <a:gd name="connsiteX134" fmla="*/ 16342961 w 18296289"/>
              <a:gd name="connsiteY134" fmla="*/ 10287000 h 10287000"/>
              <a:gd name="connsiteX135" fmla="*/ 16114950 w 18296289"/>
              <a:gd name="connsiteY135" fmla="*/ 10287000 h 10287000"/>
              <a:gd name="connsiteX136" fmla="*/ 16603282 w 18296289"/>
              <a:gd name="connsiteY136" fmla="*/ 1 h 10287000"/>
              <a:gd name="connsiteX137" fmla="*/ 16831293 w 18296289"/>
              <a:gd name="connsiteY137" fmla="*/ 1 h 10287000"/>
              <a:gd name="connsiteX138" fmla="*/ 16831293 w 18296289"/>
              <a:gd name="connsiteY138" fmla="*/ 10287000 h 10287000"/>
              <a:gd name="connsiteX139" fmla="*/ 16603282 w 18296289"/>
              <a:gd name="connsiteY139" fmla="*/ 10287000 h 10287000"/>
              <a:gd name="connsiteX140" fmla="*/ 17091615 w 18296289"/>
              <a:gd name="connsiteY140" fmla="*/ 0 h 10287000"/>
              <a:gd name="connsiteX141" fmla="*/ 17319625 w 18296289"/>
              <a:gd name="connsiteY141" fmla="*/ 0 h 10287000"/>
              <a:gd name="connsiteX142" fmla="*/ 17319625 w 18296289"/>
              <a:gd name="connsiteY142" fmla="*/ 10287000 h 10287000"/>
              <a:gd name="connsiteX143" fmla="*/ 17091615 w 18296289"/>
              <a:gd name="connsiteY143" fmla="*/ 10287000 h 10287000"/>
              <a:gd name="connsiteX144" fmla="*/ 17579947 w 18296289"/>
              <a:gd name="connsiteY144" fmla="*/ 0 h 10287000"/>
              <a:gd name="connsiteX145" fmla="*/ 17807957 w 18296289"/>
              <a:gd name="connsiteY145" fmla="*/ 0 h 10287000"/>
              <a:gd name="connsiteX146" fmla="*/ 17807957 w 18296289"/>
              <a:gd name="connsiteY146" fmla="*/ 10287000 h 10287000"/>
              <a:gd name="connsiteX147" fmla="*/ 17579947 w 18296289"/>
              <a:gd name="connsiteY147" fmla="*/ 10287000 h 10287000"/>
              <a:gd name="connsiteX148" fmla="*/ 18068279 w 18296289"/>
              <a:gd name="connsiteY148" fmla="*/ 0 h 10287000"/>
              <a:gd name="connsiteX149" fmla="*/ 18296289 w 18296289"/>
              <a:gd name="connsiteY149" fmla="*/ 0 h 10287000"/>
              <a:gd name="connsiteX150" fmla="*/ 18296289 w 18296289"/>
              <a:gd name="connsiteY150" fmla="*/ 10287000 h 10287000"/>
              <a:gd name="connsiteX151" fmla="*/ 18068279 w 18296289"/>
              <a:gd name="connsiteY151" fmla="*/ 10287000 h 1028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18296289" h="10287000">
                <a:moveTo>
                  <a:pt x="488332" y="6"/>
                </a:moveTo>
                <a:lnTo>
                  <a:pt x="716342" y="6"/>
                </a:lnTo>
                <a:lnTo>
                  <a:pt x="716342" y="10287000"/>
                </a:lnTo>
                <a:lnTo>
                  <a:pt x="488332" y="10287000"/>
                </a:lnTo>
                <a:close/>
                <a:moveTo>
                  <a:pt x="0" y="6"/>
                </a:moveTo>
                <a:lnTo>
                  <a:pt x="228011" y="6"/>
                </a:lnTo>
                <a:lnTo>
                  <a:pt x="228011" y="10287000"/>
                </a:lnTo>
                <a:lnTo>
                  <a:pt x="0" y="10287000"/>
                </a:lnTo>
                <a:close/>
                <a:moveTo>
                  <a:pt x="976663" y="5"/>
                </a:moveTo>
                <a:lnTo>
                  <a:pt x="1204675" y="5"/>
                </a:lnTo>
                <a:lnTo>
                  <a:pt x="1204675" y="10287000"/>
                </a:lnTo>
                <a:lnTo>
                  <a:pt x="976663" y="10287000"/>
                </a:lnTo>
                <a:close/>
                <a:moveTo>
                  <a:pt x="1464995" y="5"/>
                </a:moveTo>
                <a:lnTo>
                  <a:pt x="1693006" y="5"/>
                </a:lnTo>
                <a:lnTo>
                  <a:pt x="1693006" y="10287000"/>
                </a:lnTo>
                <a:lnTo>
                  <a:pt x="1464995" y="10287000"/>
                </a:lnTo>
                <a:close/>
                <a:moveTo>
                  <a:pt x="1953326" y="5"/>
                </a:moveTo>
                <a:lnTo>
                  <a:pt x="2181338" y="5"/>
                </a:lnTo>
                <a:lnTo>
                  <a:pt x="2181338" y="10287000"/>
                </a:lnTo>
                <a:lnTo>
                  <a:pt x="1953326" y="10287000"/>
                </a:lnTo>
                <a:close/>
                <a:moveTo>
                  <a:pt x="2441658" y="5"/>
                </a:moveTo>
                <a:lnTo>
                  <a:pt x="2669670" y="5"/>
                </a:lnTo>
                <a:lnTo>
                  <a:pt x="2669670" y="10287000"/>
                </a:lnTo>
                <a:lnTo>
                  <a:pt x="2441658" y="10287000"/>
                </a:lnTo>
                <a:close/>
                <a:moveTo>
                  <a:pt x="2929991" y="5"/>
                </a:moveTo>
                <a:lnTo>
                  <a:pt x="3158002" y="5"/>
                </a:lnTo>
                <a:lnTo>
                  <a:pt x="3158002" y="10287000"/>
                </a:lnTo>
                <a:lnTo>
                  <a:pt x="2929991" y="10287000"/>
                </a:lnTo>
                <a:close/>
                <a:moveTo>
                  <a:pt x="3418323" y="5"/>
                </a:moveTo>
                <a:lnTo>
                  <a:pt x="3646334" y="5"/>
                </a:lnTo>
                <a:lnTo>
                  <a:pt x="3646334" y="10287000"/>
                </a:lnTo>
                <a:lnTo>
                  <a:pt x="3418323" y="10287000"/>
                </a:lnTo>
                <a:close/>
                <a:moveTo>
                  <a:pt x="3906655" y="5"/>
                </a:moveTo>
                <a:lnTo>
                  <a:pt x="4134665" y="5"/>
                </a:lnTo>
                <a:lnTo>
                  <a:pt x="4134665" y="10287000"/>
                </a:lnTo>
                <a:lnTo>
                  <a:pt x="3906655" y="10287000"/>
                </a:lnTo>
                <a:close/>
                <a:moveTo>
                  <a:pt x="4394985" y="4"/>
                </a:moveTo>
                <a:lnTo>
                  <a:pt x="4622994" y="4"/>
                </a:lnTo>
                <a:lnTo>
                  <a:pt x="4622994" y="10287000"/>
                </a:lnTo>
                <a:lnTo>
                  <a:pt x="4394985" y="10287000"/>
                </a:lnTo>
                <a:close/>
                <a:moveTo>
                  <a:pt x="4883318" y="4"/>
                </a:moveTo>
                <a:lnTo>
                  <a:pt x="5111327" y="4"/>
                </a:lnTo>
                <a:lnTo>
                  <a:pt x="5111327" y="10287000"/>
                </a:lnTo>
                <a:lnTo>
                  <a:pt x="4883318" y="10287000"/>
                </a:lnTo>
                <a:close/>
                <a:moveTo>
                  <a:pt x="5371649" y="4"/>
                </a:moveTo>
                <a:lnTo>
                  <a:pt x="5599660" y="4"/>
                </a:lnTo>
                <a:lnTo>
                  <a:pt x="5599660" y="10287000"/>
                </a:lnTo>
                <a:lnTo>
                  <a:pt x="5371649" y="10287000"/>
                </a:lnTo>
                <a:close/>
                <a:moveTo>
                  <a:pt x="5859980" y="4"/>
                </a:moveTo>
                <a:lnTo>
                  <a:pt x="6087990" y="4"/>
                </a:lnTo>
                <a:lnTo>
                  <a:pt x="6087990" y="10287000"/>
                </a:lnTo>
                <a:lnTo>
                  <a:pt x="5859980" y="10287000"/>
                </a:lnTo>
                <a:close/>
                <a:moveTo>
                  <a:pt x="6348314" y="4"/>
                </a:moveTo>
                <a:lnTo>
                  <a:pt x="6576324" y="4"/>
                </a:lnTo>
                <a:lnTo>
                  <a:pt x="6576324" y="10287000"/>
                </a:lnTo>
                <a:lnTo>
                  <a:pt x="6348314" y="10287000"/>
                </a:lnTo>
                <a:close/>
                <a:moveTo>
                  <a:pt x="6836644" y="4"/>
                </a:moveTo>
                <a:lnTo>
                  <a:pt x="7064654" y="4"/>
                </a:lnTo>
                <a:lnTo>
                  <a:pt x="7064654" y="10287000"/>
                </a:lnTo>
                <a:lnTo>
                  <a:pt x="6836644" y="10287000"/>
                </a:lnTo>
                <a:close/>
                <a:moveTo>
                  <a:pt x="7324976" y="3"/>
                </a:moveTo>
                <a:lnTo>
                  <a:pt x="7552987" y="3"/>
                </a:lnTo>
                <a:lnTo>
                  <a:pt x="7552987" y="10287000"/>
                </a:lnTo>
                <a:lnTo>
                  <a:pt x="7324976" y="10287000"/>
                </a:lnTo>
                <a:close/>
                <a:moveTo>
                  <a:pt x="7813308" y="3"/>
                </a:moveTo>
                <a:lnTo>
                  <a:pt x="8041318" y="3"/>
                </a:lnTo>
                <a:lnTo>
                  <a:pt x="8041318" y="10287000"/>
                </a:lnTo>
                <a:lnTo>
                  <a:pt x="7813308" y="10287000"/>
                </a:lnTo>
                <a:close/>
                <a:moveTo>
                  <a:pt x="8301639" y="3"/>
                </a:moveTo>
                <a:lnTo>
                  <a:pt x="8529649" y="3"/>
                </a:lnTo>
                <a:lnTo>
                  <a:pt x="8529649" y="10287000"/>
                </a:lnTo>
                <a:lnTo>
                  <a:pt x="8301639" y="10287000"/>
                </a:lnTo>
                <a:close/>
                <a:moveTo>
                  <a:pt x="8789970" y="3"/>
                </a:moveTo>
                <a:lnTo>
                  <a:pt x="9017981" y="3"/>
                </a:lnTo>
                <a:lnTo>
                  <a:pt x="9017981" y="10287000"/>
                </a:lnTo>
                <a:lnTo>
                  <a:pt x="8789970" y="10287000"/>
                </a:lnTo>
                <a:close/>
                <a:moveTo>
                  <a:pt x="9278302" y="3"/>
                </a:moveTo>
                <a:lnTo>
                  <a:pt x="9506313" y="3"/>
                </a:lnTo>
                <a:lnTo>
                  <a:pt x="9506313" y="10287000"/>
                </a:lnTo>
                <a:lnTo>
                  <a:pt x="9278302" y="10287000"/>
                </a:lnTo>
                <a:close/>
                <a:moveTo>
                  <a:pt x="9766634" y="3"/>
                </a:moveTo>
                <a:lnTo>
                  <a:pt x="9994645" y="3"/>
                </a:lnTo>
                <a:lnTo>
                  <a:pt x="9994645" y="10287000"/>
                </a:lnTo>
                <a:lnTo>
                  <a:pt x="9766634" y="10287000"/>
                </a:lnTo>
                <a:close/>
                <a:moveTo>
                  <a:pt x="10254966" y="3"/>
                </a:moveTo>
                <a:lnTo>
                  <a:pt x="10482977" y="3"/>
                </a:lnTo>
                <a:lnTo>
                  <a:pt x="10482977" y="10287000"/>
                </a:lnTo>
                <a:lnTo>
                  <a:pt x="10254966" y="10287000"/>
                </a:lnTo>
                <a:close/>
                <a:moveTo>
                  <a:pt x="10743298" y="2"/>
                </a:moveTo>
                <a:lnTo>
                  <a:pt x="10971309" y="2"/>
                </a:lnTo>
                <a:lnTo>
                  <a:pt x="10971309" y="10287000"/>
                </a:lnTo>
                <a:lnTo>
                  <a:pt x="10743298" y="10287000"/>
                </a:lnTo>
                <a:close/>
                <a:moveTo>
                  <a:pt x="11231630" y="2"/>
                </a:moveTo>
                <a:lnTo>
                  <a:pt x="11459641" y="2"/>
                </a:lnTo>
                <a:lnTo>
                  <a:pt x="11459641" y="10287000"/>
                </a:lnTo>
                <a:lnTo>
                  <a:pt x="11231630" y="10287000"/>
                </a:lnTo>
                <a:close/>
                <a:moveTo>
                  <a:pt x="11719962" y="2"/>
                </a:moveTo>
                <a:lnTo>
                  <a:pt x="11947973" y="2"/>
                </a:lnTo>
                <a:lnTo>
                  <a:pt x="11947973" y="10287000"/>
                </a:lnTo>
                <a:lnTo>
                  <a:pt x="11719962" y="10287000"/>
                </a:lnTo>
                <a:close/>
                <a:moveTo>
                  <a:pt x="12208294" y="2"/>
                </a:moveTo>
                <a:lnTo>
                  <a:pt x="12436305" y="2"/>
                </a:lnTo>
                <a:lnTo>
                  <a:pt x="12436305" y="10287000"/>
                </a:lnTo>
                <a:lnTo>
                  <a:pt x="12208294" y="10287000"/>
                </a:lnTo>
                <a:close/>
                <a:moveTo>
                  <a:pt x="12696626" y="2"/>
                </a:moveTo>
                <a:lnTo>
                  <a:pt x="12924637" y="2"/>
                </a:lnTo>
                <a:lnTo>
                  <a:pt x="12924637" y="10287000"/>
                </a:lnTo>
                <a:lnTo>
                  <a:pt x="12696626" y="10287000"/>
                </a:lnTo>
                <a:close/>
                <a:moveTo>
                  <a:pt x="13184958" y="2"/>
                </a:moveTo>
                <a:lnTo>
                  <a:pt x="13412969" y="2"/>
                </a:lnTo>
                <a:lnTo>
                  <a:pt x="13412969" y="10287000"/>
                </a:lnTo>
                <a:lnTo>
                  <a:pt x="13184958" y="10287000"/>
                </a:lnTo>
                <a:close/>
                <a:moveTo>
                  <a:pt x="13673290" y="1"/>
                </a:moveTo>
                <a:lnTo>
                  <a:pt x="13901301" y="1"/>
                </a:lnTo>
                <a:lnTo>
                  <a:pt x="13901301" y="10287000"/>
                </a:lnTo>
                <a:lnTo>
                  <a:pt x="13673290" y="10287000"/>
                </a:lnTo>
                <a:close/>
                <a:moveTo>
                  <a:pt x="14161622" y="1"/>
                </a:moveTo>
                <a:lnTo>
                  <a:pt x="14389633" y="1"/>
                </a:lnTo>
                <a:lnTo>
                  <a:pt x="14389633" y="10287000"/>
                </a:lnTo>
                <a:lnTo>
                  <a:pt x="14161622" y="10287000"/>
                </a:lnTo>
                <a:close/>
                <a:moveTo>
                  <a:pt x="14649954" y="1"/>
                </a:moveTo>
                <a:lnTo>
                  <a:pt x="14877965" y="1"/>
                </a:lnTo>
                <a:lnTo>
                  <a:pt x="14877965" y="10287000"/>
                </a:lnTo>
                <a:lnTo>
                  <a:pt x="14649954" y="10287000"/>
                </a:lnTo>
                <a:close/>
                <a:moveTo>
                  <a:pt x="15138286" y="1"/>
                </a:moveTo>
                <a:lnTo>
                  <a:pt x="15366297" y="1"/>
                </a:lnTo>
                <a:lnTo>
                  <a:pt x="15366297" y="10287000"/>
                </a:lnTo>
                <a:lnTo>
                  <a:pt x="15138286" y="10287000"/>
                </a:lnTo>
                <a:close/>
                <a:moveTo>
                  <a:pt x="15626618" y="1"/>
                </a:moveTo>
                <a:lnTo>
                  <a:pt x="15854629" y="1"/>
                </a:lnTo>
                <a:lnTo>
                  <a:pt x="15854629" y="10287000"/>
                </a:lnTo>
                <a:lnTo>
                  <a:pt x="15626618" y="10287000"/>
                </a:lnTo>
                <a:close/>
                <a:moveTo>
                  <a:pt x="16114950" y="1"/>
                </a:moveTo>
                <a:lnTo>
                  <a:pt x="16342961" y="1"/>
                </a:lnTo>
                <a:lnTo>
                  <a:pt x="16342961" y="10287000"/>
                </a:lnTo>
                <a:lnTo>
                  <a:pt x="16114950" y="10287000"/>
                </a:lnTo>
                <a:close/>
                <a:moveTo>
                  <a:pt x="16603282" y="1"/>
                </a:moveTo>
                <a:lnTo>
                  <a:pt x="16831293" y="1"/>
                </a:lnTo>
                <a:lnTo>
                  <a:pt x="16831293" y="10287000"/>
                </a:lnTo>
                <a:lnTo>
                  <a:pt x="16603282" y="10287000"/>
                </a:lnTo>
                <a:close/>
                <a:moveTo>
                  <a:pt x="17091615" y="0"/>
                </a:moveTo>
                <a:lnTo>
                  <a:pt x="17319625" y="0"/>
                </a:lnTo>
                <a:lnTo>
                  <a:pt x="17319625" y="10287000"/>
                </a:lnTo>
                <a:lnTo>
                  <a:pt x="17091615" y="10287000"/>
                </a:lnTo>
                <a:close/>
                <a:moveTo>
                  <a:pt x="17579947" y="0"/>
                </a:moveTo>
                <a:lnTo>
                  <a:pt x="17807957" y="0"/>
                </a:lnTo>
                <a:lnTo>
                  <a:pt x="17807957" y="10287000"/>
                </a:lnTo>
                <a:lnTo>
                  <a:pt x="17579947" y="10287000"/>
                </a:lnTo>
                <a:close/>
                <a:moveTo>
                  <a:pt x="18068279" y="0"/>
                </a:moveTo>
                <a:lnTo>
                  <a:pt x="18296289" y="0"/>
                </a:lnTo>
                <a:lnTo>
                  <a:pt x="18296289" y="10287000"/>
                </a:lnTo>
                <a:lnTo>
                  <a:pt x="18068279" y="10287000"/>
                </a:lnTo>
                <a:close/>
              </a:path>
            </a:pathLst>
          </a:custGeom>
          <a:solidFill>
            <a:schemeClr val="bg1">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5" name="TextBox 4">
            <a:extLst>
              <a:ext uri="{FF2B5EF4-FFF2-40B4-BE49-F238E27FC236}">
                <a16:creationId xmlns:a16="http://schemas.microsoft.com/office/drawing/2014/main" id="{23CE7765-6DF5-4AB3-94DF-4530C79025DA}"/>
              </a:ext>
            </a:extLst>
          </p:cNvPr>
          <p:cNvSpPr txBox="1"/>
          <p:nvPr/>
        </p:nvSpPr>
        <p:spPr>
          <a:xfrm>
            <a:off x="3886200" y="1549924"/>
            <a:ext cx="4384561" cy="2246769"/>
          </a:xfrm>
          <a:prstGeom prst="rect">
            <a:avLst/>
          </a:prstGeom>
          <a:noFill/>
        </p:spPr>
        <p:txBody>
          <a:bodyPr wrap="square" rtlCol="0">
            <a:spAutoFit/>
          </a:bodyPr>
          <a:lstStyle/>
          <a:p>
            <a:pPr marL="236538" indent="-236538" algn="just">
              <a:buFont typeface="Wingdings" panose="05000000000000000000" pitchFamily="2" charset="2"/>
              <a:buChar char="§"/>
            </a:pPr>
            <a:r>
              <a:rPr lang="en-US" sz="1400" dirty="0">
                <a:solidFill>
                  <a:schemeClr val="bg1"/>
                </a:solidFill>
                <a:latin typeface="Arial Narrow" panose="020B0606020202030204" pitchFamily="34" charset="0"/>
              </a:rPr>
              <a:t>Anthony A. </a:t>
            </a:r>
            <a:r>
              <a:rPr lang="en-US" sz="1400" dirty="0" err="1">
                <a:solidFill>
                  <a:schemeClr val="bg1"/>
                </a:solidFill>
                <a:latin typeface="Arial Narrow" panose="020B0606020202030204" pitchFamily="34" charset="0"/>
              </a:rPr>
              <a:t>Hoekema</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Manusia</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Ciptaan</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Menurut</a:t>
            </a:r>
            <a:r>
              <a:rPr lang="en-US" sz="1400" dirty="0">
                <a:solidFill>
                  <a:schemeClr val="bg1"/>
                </a:solidFill>
                <a:latin typeface="Arial Narrow" panose="020B0606020202030204" pitchFamily="34" charset="0"/>
              </a:rPr>
              <a:t> Gambar Allah (Surabaya: Momentum, 2003), Bab 8-10, hlm.171-261.</a:t>
            </a:r>
          </a:p>
          <a:p>
            <a:pPr marL="236538" indent="-236538" algn="just">
              <a:buFont typeface="Wingdings" panose="05000000000000000000" pitchFamily="2" charset="2"/>
              <a:buChar char="§"/>
            </a:pPr>
            <a:r>
              <a:rPr lang="en-US" sz="1400" dirty="0">
                <a:solidFill>
                  <a:schemeClr val="bg1"/>
                </a:solidFill>
                <a:latin typeface="Arial Narrow" panose="020B0606020202030204" pitchFamily="34" charset="0"/>
              </a:rPr>
              <a:t>Louis Berkhof, </a:t>
            </a:r>
            <a:r>
              <a:rPr lang="en-US" sz="1400" dirty="0" err="1">
                <a:solidFill>
                  <a:schemeClr val="bg1"/>
                </a:solidFill>
                <a:latin typeface="Arial Narrow" panose="020B0606020202030204" pitchFamily="34" charset="0"/>
              </a:rPr>
              <a:t>Teologi</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Sistematika</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Doktrin</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Manusia</a:t>
            </a:r>
            <a:r>
              <a:rPr lang="en-US" sz="1400" dirty="0">
                <a:solidFill>
                  <a:schemeClr val="bg1"/>
                </a:solidFill>
                <a:latin typeface="Arial Narrow" panose="020B0606020202030204" pitchFamily="34" charset="0"/>
              </a:rPr>
              <a:t> (Surabaya: Momentum, 2012), Bag.2, Bab 2-5 hlm.99-171.</a:t>
            </a:r>
          </a:p>
          <a:p>
            <a:pPr marL="236538" indent="-236538" algn="just">
              <a:buFont typeface="Wingdings" panose="05000000000000000000" pitchFamily="2" charset="2"/>
              <a:buChar char="§"/>
            </a:pPr>
            <a:r>
              <a:rPr lang="en-US" sz="1400" dirty="0">
                <a:solidFill>
                  <a:schemeClr val="bg1"/>
                </a:solidFill>
                <a:latin typeface="Arial Narrow" panose="020B0606020202030204" pitchFamily="34" charset="0"/>
              </a:rPr>
              <a:t>Millard J. Erickson, </a:t>
            </a:r>
            <a:r>
              <a:rPr lang="en-US" sz="1400" dirty="0" err="1">
                <a:solidFill>
                  <a:schemeClr val="bg1"/>
                </a:solidFill>
                <a:latin typeface="Arial Narrow" panose="020B0606020202030204" pitchFamily="34" charset="0"/>
              </a:rPr>
              <a:t>Teologi</a:t>
            </a:r>
            <a:r>
              <a:rPr lang="en-US" sz="1400" dirty="0">
                <a:solidFill>
                  <a:schemeClr val="bg1"/>
                </a:solidFill>
                <a:latin typeface="Arial Narrow" panose="020B0606020202030204" pitchFamily="34" charset="0"/>
              </a:rPr>
              <a:t> Kristen Volume 2, (</a:t>
            </a:r>
            <a:r>
              <a:rPr lang="en-US" sz="1400" dirty="0" err="1">
                <a:solidFill>
                  <a:schemeClr val="bg1"/>
                </a:solidFill>
                <a:latin typeface="Arial Narrow" panose="020B0606020202030204" pitchFamily="34" charset="0"/>
              </a:rPr>
              <a:t>Malang:Gandum</a:t>
            </a:r>
            <a:r>
              <a:rPr lang="en-US" sz="1400" dirty="0">
                <a:solidFill>
                  <a:schemeClr val="bg1"/>
                </a:solidFill>
                <a:latin typeface="Arial Narrow" panose="020B0606020202030204" pitchFamily="34" charset="0"/>
              </a:rPr>
              <a:t> Mas, 2003), Bab 26-30, hlm.155-282.</a:t>
            </a:r>
          </a:p>
          <a:p>
            <a:pPr marL="236538" indent="-236538" algn="just">
              <a:buFont typeface="Wingdings" panose="05000000000000000000" pitchFamily="2" charset="2"/>
              <a:buChar char="§"/>
            </a:pPr>
            <a:r>
              <a:rPr lang="en-US" sz="1400" dirty="0">
                <a:solidFill>
                  <a:schemeClr val="bg1"/>
                </a:solidFill>
                <a:latin typeface="Arial Narrow" panose="020B0606020202030204" pitchFamily="34" charset="0"/>
              </a:rPr>
              <a:t>Herman Bavinck, </a:t>
            </a:r>
            <a:r>
              <a:rPr lang="en-US" sz="1400" dirty="0" err="1">
                <a:solidFill>
                  <a:schemeClr val="bg1"/>
                </a:solidFill>
                <a:latin typeface="Arial Narrow" panose="020B0606020202030204" pitchFamily="34" charset="0"/>
              </a:rPr>
              <a:t>Dogmatika</a:t>
            </a:r>
            <a:r>
              <a:rPr lang="en-US" sz="1400" dirty="0">
                <a:solidFill>
                  <a:schemeClr val="bg1"/>
                </a:solidFill>
                <a:latin typeface="Arial Narrow" panose="020B0606020202030204" pitchFamily="34" charset="0"/>
              </a:rPr>
              <a:t> Reformed – </a:t>
            </a:r>
            <a:r>
              <a:rPr lang="en-US" sz="1400" dirty="0" err="1">
                <a:solidFill>
                  <a:schemeClr val="bg1"/>
                </a:solidFill>
                <a:latin typeface="Arial Narrow" panose="020B0606020202030204" pitchFamily="34" charset="0"/>
              </a:rPr>
              <a:t>Jilid</a:t>
            </a:r>
            <a:r>
              <a:rPr lang="en-US" sz="1400" dirty="0">
                <a:solidFill>
                  <a:schemeClr val="bg1"/>
                </a:solidFill>
                <a:latin typeface="Arial Narrow" panose="020B0606020202030204" pitchFamily="34" charset="0"/>
              </a:rPr>
              <a:t> 3: </a:t>
            </a:r>
            <a:r>
              <a:rPr lang="en-US" sz="1400" dirty="0" err="1">
                <a:solidFill>
                  <a:schemeClr val="bg1"/>
                </a:solidFill>
                <a:latin typeface="Arial Narrow" panose="020B0606020202030204" pitchFamily="34" charset="0"/>
              </a:rPr>
              <a:t>Dosa</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dan</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Keselamatan</a:t>
            </a:r>
            <a:r>
              <a:rPr lang="en-US" sz="1400" dirty="0">
                <a:solidFill>
                  <a:schemeClr val="bg1"/>
                </a:solidFill>
                <a:latin typeface="Arial Narrow" panose="020B0606020202030204" pitchFamily="34" charset="0"/>
              </a:rPr>
              <a:t> di </a:t>
            </a:r>
            <a:r>
              <a:rPr lang="en-US" sz="1400" dirty="0" err="1">
                <a:solidFill>
                  <a:schemeClr val="bg1"/>
                </a:solidFill>
                <a:latin typeface="Arial Narrow" panose="020B0606020202030204" pitchFamily="34" charset="0"/>
              </a:rPr>
              <a:t>dalam</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Kristus</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terjemahan</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Ichwei</a:t>
            </a:r>
            <a:r>
              <a:rPr lang="en-US" sz="1400" dirty="0">
                <a:solidFill>
                  <a:schemeClr val="bg1"/>
                </a:solidFill>
                <a:latin typeface="Arial Narrow" panose="020B0606020202030204" pitchFamily="34" charset="0"/>
              </a:rPr>
              <a:t> G. Indra </a:t>
            </a:r>
            <a:r>
              <a:rPr lang="en-US" sz="1400" dirty="0" err="1">
                <a:solidFill>
                  <a:schemeClr val="bg1"/>
                </a:solidFill>
                <a:latin typeface="Arial Narrow" panose="020B0606020202030204" pitchFamily="34" charset="0"/>
              </a:rPr>
              <a:t>dan</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Irwan</a:t>
            </a:r>
            <a:r>
              <a:rPr lang="en-US" sz="1400" dirty="0">
                <a:solidFill>
                  <a:schemeClr val="bg1"/>
                </a:solidFill>
                <a:latin typeface="Arial Narrow" panose="020B0606020202030204" pitchFamily="34" charset="0"/>
              </a:rPr>
              <a:t> </a:t>
            </a:r>
            <a:r>
              <a:rPr lang="en-US" sz="1400" dirty="0" err="1">
                <a:solidFill>
                  <a:schemeClr val="bg1"/>
                </a:solidFill>
                <a:latin typeface="Arial Narrow" panose="020B0606020202030204" pitchFamily="34" charset="0"/>
              </a:rPr>
              <a:t>Tjulianto</a:t>
            </a:r>
            <a:r>
              <a:rPr lang="en-US" sz="1400" dirty="0">
                <a:solidFill>
                  <a:schemeClr val="bg1"/>
                </a:solidFill>
                <a:latin typeface="Arial Narrow" panose="020B0606020202030204" pitchFamily="34" charset="0"/>
              </a:rPr>
              <a:t> (Surabaya: Momentum, 2016), </a:t>
            </a:r>
            <a:r>
              <a:rPr lang="en-US" sz="1400" dirty="0" err="1">
                <a:solidFill>
                  <a:schemeClr val="bg1"/>
                </a:solidFill>
                <a:latin typeface="Arial Narrow" panose="020B0606020202030204" pitchFamily="34" charset="0"/>
              </a:rPr>
              <a:t>Bag.I</a:t>
            </a:r>
            <a:r>
              <a:rPr lang="en-US" sz="1400" dirty="0">
                <a:solidFill>
                  <a:schemeClr val="bg1"/>
                </a:solidFill>
                <a:latin typeface="Arial Narrow" panose="020B0606020202030204" pitchFamily="34" charset="0"/>
              </a:rPr>
              <a:t>, Bab 2-4, hlm.149-234.</a:t>
            </a:r>
          </a:p>
        </p:txBody>
      </p:sp>
      <p:sp>
        <p:nvSpPr>
          <p:cNvPr id="8" name="Title 1">
            <a:extLst>
              <a:ext uri="{FF2B5EF4-FFF2-40B4-BE49-F238E27FC236}">
                <a16:creationId xmlns:a16="http://schemas.microsoft.com/office/drawing/2014/main" id="{1BB1259F-758E-41AE-99C6-53200109B62C}"/>
              </a:ext>
            </a:extLst>
          </p:cNvPr>
          <p:cNvSpPr txBox="1">
            <a:spLocks/>
          </p:cNvSpPr>
          <p:nvPr/>
        </p:nvSpPr>
        <p:spPr>
          <a:xfrm>
            <a:off x="228601" y="1410220"/>
            <a:ext cx="3276600" cy="1446731"/>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lnSpc>
                <a:spcPct val="90000"/>
              </a:lnSpc>
            </a:pPr>
            <a:r>
              <a:rPr lang="en-US" altLang="ko-KR" sz="2800" b="1" dirty="0" err="1">
                <a:solidFill>
                  <a:schemeClr val="bg1"/>
                </a:solidFill>
                <a:effectLst>
                  <a:outerShdw blurRad="38100" dist="38100" dir="2700000" algn="tl">
                    <a:srgbClr val="000000">
                      <a:alpha val="43137"/>
                    </a:srgbClr>
                  </a:outerShdw>
                </a:effectLst>
                <a:latin typeface="Arial Narrow" panose="020B0606020202030204" pitchFamily="34" charset="0"/>
                <a:cs typeface="Arial" pitchFamily="34" charset="0"/>
              </a:rPr>
              <a:t>Sumber</a:t>
            </a:r>
            <a:r>
              <a:rPr lang="en-US" altLang="ko-KR" sz="2800" b="1" dirty="0">
                <a:solidFill>
                  <a:schemeClr val="bg1"/>
                </a:solidFill>
                <a:latin typeface="Arial Narrow" panose="020B0606020202030204" pitchFamily="34" charset="0"/>
                <a:cs typeface="Arial" pitchFamily="34" charset="0"/>
              </a:rPr>
              <a:t> </a:t>
            </a:r>
            <a:r>
              <a:rPr lang="en-US" altLang="ko-KR" sz="2800" b="1" dirty="0" err="1">
                <a:solidFill>
                  <a:schemeClr val="bg1"/>
                </a:solidFill>
                <a:latin typeface="Arial Narrow" panose="020B0606020202030204" pitchFamily="34" charset="0"/>
                <a:cs typeface="Arial" pitchFamily="34" charset="0"/>
              </a:rPr>
              <a:t>Buku</a:t>
            </a:r>
            <a:r>
              <a:rPr lang="en-US" altLang="ko-KR" sz="2800" b="1" dirty="0">
                <a:solidFill>
                  <a:schemeClr val="bg1"/>
                </a:solidFill>
                <a:latin typeface="Arial Narrow" panose="020B0606020202030204" pitchFamily="34" charset="0"/>
                <a:cs typeface="Arial" pitchFamily="34" charset="0"/>
              </a:rPr>
              <a:t> </a:t>
            </a:r>
            <a:endParaRPr lang="ko-KR" altLang="en-US" sz="2800" b="1" dirty="0">
              <a:solidFill>
                <a:schemeClr val="bg1"/>
              </a:solidFill>
              <a:latin typeface="Arial Narrow" panose="020B0606020202030204" pitchFamily="34" charset="0"/>
              <a:cs typeface="Arial" pitchFamily="34" charset="0"/>
            </a:endParaRPr>
          </a:p>
        </p:txBody>
      </p:sp>
      <p:sp>
        <p:nvSpPr>
          <p:cNvPr id="9" name="Text Placeholder 2">
            <a:extLst>
              <a:ext uri="{FF2B5EF4-FFF2-40B4-BE49-F238E27FC236}">
                <a16:creationId xmlns:a16="http://schemas.microsoft.com/office/drawing/2014/main" id="{D6E052B9-F772-47F7-85BF-B094E62BCFBB}"/>
              </a:ext>
            </a:extLst>
          </p:cNvPr>
          <p:cNvSpPr txBox="1">
            <a:spLocks/>
          </p:cNvSpPr>
          <p:nvPr/>
        </p:nvSpPr>
        <p:spPr>
          <a:xfrm>
            <a:off x="597487" y="4828810"/>
            <a:ext cx="2408496" cy="618970"/>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100" dirty="0" err="1">
                <a:solidFill>
                  <a:srgbClr val="FFFF00"/>
                </a:solidFill>
                <a:latin typeface="Arial Narrow" panose="020B0606020202030204" pitchFamily="34" charset="0"/>
                <a:cs typeface="Arial" pitchFamily="34" charset="0"/>
              </a:rPr>
              <a:t>Silakan</a:t>
            </a:r>
            <a:r>
              <a:rPr lang="en-US" altLang="ko-KR" sz="1100" dirty="0">
                <a:solidFill>
                  <a:srgbClr val="FFFF00"/>
                </a:solidFill>
                <a:latin typeface="Arial Narrow" panose="020B0606020202030204" pitchFamily="34" charset="0"/>
                <a:cs typeface="Arial" pitchFamily="34" charset="0"/>
              </a:rPr>
              <a:t> </a:t>
            </a:r>
            <a:r>
              <a:rPr lang="en-US" altLang="ko-KR" sz="1100" dirty="0" err="1">
                <a:solidFill>
                  <a:srgbClr val="FFFF00"/>
                </a:solidFill>
                <a:latin typeface="Arial Narrow" panose="020B0606020202030204" pitchFamily="34" charset="0"/>
                <a:cs typeface="Arial" pitchFamily="34" charset="0"/>
              </a:rPr>
              <a:t>hubungi</a:t>
            </a:r>
            <a:r>
              <a:rPr lang="en-US" altLang="ko-KR" sz="1100" dirty="0">
                <a:solidFill>
                  <a:srgbClr val="FFFF00"/>
                </a:solidFill>
                <a:latin typeface="Arial Narrow" panose="020B0606020202030204" pitchFamily="34" charset="0"/>
                <a:cs typeface="Arial" pitchFamily="34" charset="0"/>
              </a:rPr>
              <a:t> via WA di 081310600996, </a:t>
            </a:r>
            <a:r>
              <a:rPr lang="en-US" altLang="ko-KR" sz="1100" dirty="0" err="1">
                <a:solidFill>
                  <a:srgbClr val="FFFF00"/>
                </a:solidFill>
                <a:latin typeface="Arial Narrow" panose="020B0606020202030204" pitchFamily="34" charset="0"/>
                <a:cs typeface="Arial" pitchFamily="34" charset="0"/>
              </a:rPr>
              <a:t>jika</a:t>
            </a:r>
            <a:r>
              <a:rPr lang="en-US" altLang="ko-KR" sz="1100" dirty="0">
                <a:solidFill>
                  <a:srgbClr val="FFFF00"/>
                </a:solidFill>
                <a:latin typeface="Arial Narrow" panose="020B0606020202030204" pitchFamily="34" charset="0"/>
                <a:cs typeface="Arial" pitchFamily="34" charset="0"/>
              </a:rPr>
              <a:t> </a:t>
            </a:r>
            <a:r>
              <a:rPr lang="en-US" altLang="ko-KR" sz="1100" dirty="0" err="1">
                <a:solidFill>
                  <a:srgbClr val="FFFF00"/>
                </a:solidFill>
                <a:latin typeface="Arial Narrow" panose="020B0606020202030204" pitchFamily="34" charset="0"/>
                <a:cs typeface="Arial" pitchFamily="34" charset="0"/>
              </a:rPr>
              <a:t>ada</a:t>
            </a:r>
            <a:r>
              <a:rPr lang="en-US" altLang="ko-KR" sz="1100" dirty="0">
                <a:solidFill>
                  <a:srgbClr val="FFFF00"/>
                </a:solidFill>
                <a:latin typeface="Arial Narrow" panose="020B0606020202030204" pitchFamily="34" charset="0"/>
                <a:cs typeface="Arial" pitchFamily="34" charset="0"/>
              </a:rPr>
              <a:t> yang </a:t>
            </a:r>
            <a:r>
              <a:rPr lang="en-US" altLang="ko-KR" sz="1100" dirty="0" err="1">
                <a:solidFill>
                  <a:srgbClr val="FFFF00"/>
                </a:solidFill>
                <a:latin typeface="Arial Narrow" panose="020B0606020202030204" pitchFamily="34" charset="0"/>
                <a:cs typeface="Arial" pitchFamily="34" charset="0"/>
              </a:rPr>
              <a:t>penting</a:t>
            </a:r>
            <a:r>
              <a:rPr lang="en-US" altLang="ko-KR" sz="1100" dirty="0">
                <a:solidFill>
                  <a:srgbClr val="FFFF00"/>
                </a:solidFill>
                <a:latin typeface="Arial Narrow" panose="020B0606020202030204" pitchFamily="34" charset="0"/>
                <a:cs typeface="Arial" pitchFamily="34" charset="0"/>
              </a:rPr>
              <a:t> </a:t>
            </a:r>
            <a:r>
              <a:rPr lang="en-US" altLang="ko-KR" sz="1100" dirty="0" err="1">
                <a:solidFill>
                  <a:srgbClr val="FFFF00"/>
                </a:solidFill>
                <a:latin typeface="Arial Narrow" panose="020B0606020202030204" pitchFamily="34" charset="0"/>
                <a:cs typeface="Arial" pitchFamily="34" charset="0"/>
              </a:rPr>
              <a:t>untuk</a:t>
            </a:r>
            <a:r>
              <a:rPr lang="en-US" altLang="ko-KR" sz="1100" dirty="0">
                <a:solidFill>
                  <a:srgbClr val="FFFF00"/>
                </a:solidFill>
                <a:latin typeface="Arial Narrow" panose="020B0606020202030204" pitchFamily="34" charset="0"/>
                <a:cs typeface="Arial" pitchFamily="34" charset="0"/>
              </a:rPr>
              <a:t> </a:t>
            </a:r>
            <a:r>
              <a:rPr lang="en-US" altLang="ko-KR" sz="1100" dirty="0" err="1">
                <a:solidFill>
                  <a:srgbClr val="FFFF00"/>
                </a:solidFill>
                <a:latin typeface="Arial Narrow" panose="020B0606020202030204" pitchFamily="34" charset="0"/>
                <a:cs typeface="Arial" pitchFamily="34" charset="0"/>
              </a:rPr>
              <a:t>ditanyakan</a:t>
            </a:r>
            <a:r>
              <a:rPr lang="en-US" altLang="ko-KR" sz="1100" dirty="0">
                <a:solidFill>
                  <a:srgbClr val="FFFF00"/>
                </a:solidFill>
                <a:latin typeface="Arial Narrow" panose="020B0606020202030204" pitchFamily="34" charset="0"/>
                <a:cs typeface="Arial" pitchFamily="34" charset="0"/>
              </a:rPr>
              <a:t> </a:t>
            </a:r>
            <a:r>
              <a:rPr lang="en-US" altLang="ko-KR" sz="1100" dirty="0" err="1">
                <a:solidFill>
                  <a:srgbClr val="FFFF00"/>
                </a:solidFill>
                <a:latin typeface="Arial Narrow" panose="020B0606020202030204" pitchFamily="34" charset="0"/>
                <a:cs typeface="Arial" pitchFamily="34" charset="0"/>
              </a:rPr>
              <a:t>mengenai</a:t>
            </a:r>
            <a:r>
              <a:rPr lang="en-US" altLang="ko-KR" sz="1100" dirty="0">
                <a:solidFill>
                  <a:srgbClr val="FFFF00"/>
                </a:solidFill>
                <a:latin typeface="Arial Narrow" panose="020B0606020202030204" pitchFamily="34" charset="0"/>
                <a:cs typeface="Arial" pitchFamily="34" charset="0"/>
              </a:rPr>
              <a:t> </a:t>
            </a:r>
            <a:r>
              <a:rPr lang="en-US" altLang="ko-KR" sz="1100" dirty="0" err="1">
                <a:solidFill>
                  <a:srgbClr val="FFFF00"/>
                </a:solidFill>
                <a:latin typeface="Arial Narrow" panose="020B0606020202030204" pitchFamily="34" charset="0"/>
                <a:cs typeface="Arial" pitchFamily="34" charset="0"/>
              </a:rPr>
              <a:t>materi</a:t>
            </a:r>
            <a:r>
              <a:rPr lang="en-US" altLang="ko-KR" sz="1100" dirty="0">
                <a:solidFill>
                  <a:srgbClr val="FFFF00"/>
                </a:solidFill>
                <a:latin typeface="Arial Narrow" panose="020B0606020202030204" pitchFamily="34" charset="0"/>
                <a:cs typeface="Arial" pitchFamily="34" charset="0"/>
              </a:rPr>
              <a:t> </a:t>
            </a:r>
            <a:r>
              <a:rPr lang="en-US" altLang="ko-KR" sz="1100" dirty="0" err="1">
                <a:solidFill>
                  <a:srgbClr val="FFFF00"/>
                </a:solidFill>
                <a:latin typeface="Arial Narrow" panose="020B0606020202030204" pitchFamily="34" charset="0"/>
                <a:cs typeface="Arial" pitchFamily="34" charset="0"/>
              </a:rPr>
              <a:t>kuliah</a:t>
            </a:r>
            <a:r>
              <a:rPr lang="en-US" altLang="ko-KR" sz="1100" dirty="0">
                <a:solidFill>
                  <a:srgbClr val="FFFF00"/>
                </a:solidFill>
                <a:latin typeface="Arial Narrow" panose="020B0606020202030204" pitchFamily="34" charset="0"/>
                <a:cs typeface="Arial" pitchFamily="34" charset="0"/>
              </a:rPr>
              <a:t> </a:t>
            </a:r>
            <a:r>
              <a:rPr lang="en-US" altLang="ko-KR" sz="1100" dirty="0" err="1">
                <a:solidFill>
                  <a:srgbClr val="FFFF00"/>
                </a:solidFill>
                <a:latin typeface="Arial Narrow" panose="020B0606020202030204" pitchFamily="34" charset="0"/>
                <a:cs typeface="Arial" pitchFamily="34" charset="0"/>
              </a:rPr>
              <a:t>ini</a:t>
            </a:r>
            <a:r>
              <a:rPr lang="en-US" altLang="ko-KR" sz="1100" dirty="0">
                <a:solidFill>
                  <a:srgbClr val="FFFF00"/>
                </a:solidFill>
                <a:latin typeface="Arial Narrow" panose="020B0606020202030204" pitchFamily="34" charset="0"/>
                <a:cs typeface="Arial" pitchFamily="34" charset="0"/>
              </a:rPr>
              <a:t>.</a:t>
            </a:r>
            <a:endParaRPr lang="ko-KR" altLang="en-US" sz="1100" dirty="0">
              <a:solidFill>
                <a:srgbClr val="FFFF00"/>
              </a:solidFill>
              <a:latin typeface="Arial Narrow" panose="020B0606020202030204" pitchFamily="34" charset="0"/>
              <a:cs typeface="Arial" pitchFamily="34" charset="0"/>
            </a:endParaRPr>
          </a:p>
        </p:txBody>
      </p:sp>
      <p:sp>
        <p:nvSpPr>
          <p:cNvPr id="10" name="Rounded Rectangle 5">
            <a:extLst>
              <a:ext uri="{FF2B5EF4-FFF2-40B4-BE49-F238E27FC236}">
                <a16:creationId xmlns:a16="http://schemas.microsoft.com/office/drawing/2014/main" id="{1C41FA56-E923-41F2-B649-89328E654391}"/>
              </a:ext>
            </a:extLst>
          </p:cNvPr>
          <p:cNvSpPr/>
          <p:nvPr/>
        </p:nvSpPr>
        <p:spPr>
          <a:xfrm flipH="1">
            <a:off x="697830" y="4449539"/>
            <a:ext cx="307883" cy="253985"/>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900" dirty="0"/>
          </a:p>
        </p:txBody>
      </p:sp>
      <p:grpSp>
        <p:nvGrpSpPr>
          <p:cNvPr id="109" name="Group 108">
            <a:extLst>
              <a:ext uri="{FF2B5EF4-FFF2-40B4-BE49-F238E27FC236}">
                <a16:creationId xmlns:a16="http://schemas.microsoft.com/office/drawing/2014/main" id="{22C5A503-4ADB-46D4-B617-ABF0322727D6}"/>
              </a:ext>
            </a:extLst>
          </p:cNvPr>
          <p:cNvGrpSpPr/>
          <p:nvPr/>
        </p:nvGrpSpPr>
        <p:grpSpPr>
          <a:xfrm>
            <a:off x="3886200" y="4139377"/>
            <a:ext cx="4419599" cy="1328358"/>
            <a:chOff x="3960971" y="2767117"/>
            <a:chExt cx="4267200" cy="1321489"/>
          </a:xfrm>
        </p:grpSpPr>
        <p:sp>
          <p:nvSpPr>
            <p:cNvPr id="110" name="Freeform: Shape 109">
              <a:extLst>
                <a:ext uri="{FF2B5EF4-FFF2-40B4-BE49-F238E27FC236}">
                  <a16:creationId xmlns:a16="http://schemas.microsoft.com/office/drawing/2014/main" id="{BE3066DD-C0E0-4E2B-A70A-DEE168EA8E26}"/>
                </a:ext>
              </a:extLst>
            </p:cNvPr>
            <p:cNvSpPr/>
            <p:nvPr/>
          </p:nvSpPr>
          <p:spPr>
            <a:xfrm>
              <a:off x="4049553" y="3359522"/>
              <a:ext cx="4086225" cy="657225"/>
            </a:xfrm>
            <a:custGeom>
              <a:avLst/>
              <a:gdLst>
                <a:gd name="connsiteX0" fmla="*/ 3881914 w 4086225"/>
                <a:gd name="connsiteY0" fmla="*/ 86622 h 657225"/>
                <a:gd name="connsiteX1" fmla="*/ 2049304 w 4086225"/>
                <a:gd name="connsiteY1" fmla="*/ 319032 h 657225"/>
                <a:gd name="connsiteX2" fmla="*/ 2049304 w 4086225"/>
                <a:gd name="connsiteY2" fmla="*/ 313317 h 657225"/>
                <a:gd name="connsiteX3" fmla="*/ 210979 w 4086225"/>
                <a:gd name="connsiteY3" fmla="*/ 78050 h 657225"/>
                <a:gd name="connsiteX4" fmla="*/ 7144 w 4086225"/>
                <a:gd name="connsiteY4" fmla="*/ 603830 h 657225"/>
                <a:gd name="connsiteX5" fmla="*/ 1779746 w 4086225"/>
                <a:gd name="connsiteY5" fmla="*/ 375230 h 657225"/>
                <a:gd name="connsiteX6" fmla="*/ 2043589 w 4086225"/>
                <a:gd name="connsiteY6" fmla="*/ 643835 h 657225"/>
                <a:gd name="connsiteX7" fmla="*/ 2043589 w 4086225"/>
                <a:gd name="connsiteY7" fmla="*/ 652407 h 657225"/>
                <a:gd name="connsiteX8" fmla="*/ 2312194 w 4086225"/>
                <a:gd name="connsiteY8" fmla="*/ 383802 h 657225"/>
                <a:gd name="connsiteX9" fmla="*/ 4084796 w 4086225"/>
                <a:gd name="connsiteY9" fmla="*/ 612402 h 657225"/>
                <a:gd name="connsiteX10" fmla="*/ 3881914 w 4086225"/>
                <a:gd name="connsiteY10" fmla="*/ 86622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86225" h="657225">
                  <a:moveTo>
                    <a:pt x="3881914" y="86622"/>
                  </a:moveTo>
                  <a:cubicBezTo>
                    <a:pt x="3555206" y="-1960"/>
                    <a:pt x="2711291" y="-80065"/>
                    <a:pt x="2049304" y="319032"/>
                  </a:cubicBezTo>
                  <a:lnTo>
                    <a:pt x="2049304" y="313317"/>
                  </a:lnTo>
                  <a:cubicBezTo>
                    <a:pt x="1385411" y="-88638"/>
                    <a:pt x="538639" y="-9580"/>
                    <a:pt x="210979" y="78050"/>
                  </a:cubicBezTo>
                  <a:cubicBezTo>
                    <a:pt x="210979" y="78050"/>
                    <a:pt x="17621" y="294267"/>
                    <a:pt x="7144" y="603830"/>
                  </a:cubicBezTo>
                  <a:lnTo>
                    <a:pt x="1779746" y="375230"/>
                  </a:lnTo>
                  <a:cubicBezTo>
                    <a:pt x="1779746" y="521915"/>
                    <a:pt x="1897856" y="640977"/>
                    <a:pt x="2043589" y="643835"/>
                  </a:cubicBezTo>
                  <a:lnTo>
                    <a:pt x="2043589" y="652407"/>
                  </a:lnTo>
                  <a:cubicBezTo>
                    <a:pt x="2192179" y="652407"/>
                    <a:pt x="2312194" y="532392"/>
                    <a:pt x="2312194" y="383802"/>
                  </a:cubicBezTo>
                  <a:lnTo>
                    <a:pt x="4084796" y="612402"/>
                  </a:lnTo>
                  <a:cubicBezTo>
                    <a:pt x="4076224" y="302840"/>
                    <a:pt x="3881914" y="86622"/>
                    <a:pt x="3881914" y="86622"/>
                  </a:cubicBezTo>
                  <a:close/>
                </a:path>
              </a:pathLst>
            </a:custGeom>
            <a:solidFill>
              <a:srgbClr val="F9F8F7"/>
            </a:solidFill>
            <a:ln w="9525" cap="flat">
              <a:solidFill>
                <a:schemeClr val="accent6">
                  <a:lumMod val="75000"/>
                </a:schemeClr>
              </a:solidFill>
              <a:prstDash val="solid"/>
              <a:miter/>
            </a:ln>
          </p:spPr>
          <p:txBody>
            <a:bodyPr rtlCol="0" anchor="ctr"/>
            <a:lstStyle/>
            <a:p>
              <a:endParaRPr lang="en-US" sz="900"/>
            </a:p>
          </p:txBody>
        </p:sp>
        <p:sp>
          <p:nvSpPr>
            <p:cNvPr id="111" name="Freeform: Shape 110">
              <a:extLst>
                <a:ext uri="{FF2B5EF4-FFF2-40B4-BE49-F238E27FC236}">
                  <a16:creationId xmlns:a16="http://schemas.microsoft.com/office/drawing/2014/main" id="{50790DE5-A95E-4B4B-8A61-221BF5436FEA}"/>
                </a:ext>
              </a:extLst>
            </p:cNvPr>
            <p:cNvSpPr/>
            <p:nvPr/>
          </p:nvSpPr>
          <p:spPr>
            <a:xfrm>
              <a:off x="3960971" y="3698081"/>
              <a:ext cx="4267200" cy="390525"/>
            </a:xfrm>
            <a:custGeom>
              <a:avLst/>
              <a:gdLst>
                <a:gd name="connsiteX0" fmla="*/ 2127409 w 4267200"/>
                <a:gd name="connsiteY0" fmla="*/ 389096 h 390525"/>
                <a:gd name="connsiteX1" fmla="*/ 1806416 w 4267200"/>
                <a:gd name="connsiteY1" fmla="*/ 120491 h 390525"/>
                <a:gd name="connsiteX2" fmla="*/ 51911 w 4267200"/>
                <a:gd name="connsiteY2" fmla="*/ 330041 h 390525"/>
                <a:gd name="connsiteX3" fmla="*/ 7144 w 4267200"/>
                <a:gd name="connsiteY3" fmla="*/ 294799 h 390525"/>
                <a:gd name="connsiteX4" fmla="*/ 7144 w 4267200"/>
                <a:gd name="connsiteY4" fmla="*/ 251936 h 390525"/>
                <a:gd name="connsiteX5" fmla="*/ 51911 w 4267200"/>
                <a:gd name="connsiteY5" fmla="*/ 216694 h 390525"/>
                <a:gd name="connsiteX6" fmla="*/ 1859756 w 4267200"/>
                <a:gd name="connsiteY6" fmla="*/ 7144 h 390525"/>
                <a:gd name="connsiteX7" fmla="*/ 1915954 w 4267200"/>
                <a:gd name="connsiteY7" fmla="*/ 65246 h 390525"/>
                <a:gd name="connsiteX8" fmla="*/ 2127409 w 4267200"/>
                <a:gd name="connsiteY8" fmla="*/ 275749 h 390525"/>
                <a:gd name="connsiteX9" fmla="*/ 2338864 w 4267200"/>
                <a:gd name="connsiteY9" fmla="*/ 65246 h 390525"/>
                <a:gd name="connsiteX10" fmla="*/ 2395061 w 4267200"/>
                <a:gd name="connsiteY10" fmla="*/ 7144 h 390525"/>
                <a:gd name="connsiteX11" fmla="*/ 4231482 w 4267200"/>
                <a:gd name="connsiteY11" fmla="*/ 216694 h 390525"/>
                <a:gd name="connsiteX12" fmla="*/ 4266724 w 4267200"/>
                <a:gd name="connsiteY12" fmla="*/ 251936 h 390525"/>
                <a:gd name="connsiteX13" fmla="*/ 4266724 w 4267200"/>
                <a:gd name="connsiteY13" fmla="*/ 294799 h 390525"/>
                <a:gd name="connsiteX14" fmla="*/ 4231482 w 4267200"/>
                <a:gd name="connsiteY14" fmla="*/ 330041 h 390525"/>
                <a:gd name="connsiteX15" fmla="*/ 2448401 w 4267200"/>
                <a:gd name="connsiteY15" fmla="*/ 120491 h 390525"/>
                <a:gd name="connsiteX16" fmla="*/ 2127409 w 4267200"/>
                <a:gd name="connsiteY16" fmla="*/ 389096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200" h="390525">
                  <a:moveTo>
                    <a:pt x="2127409" y="389096"/>
                  </a:moveTo>
                  <a:cubicBezTo>
                    <a:pt x="1967389" y="389096"/>
                    <a:pt x="1834039" y="272891"/>
                    <a:pt x="1806416" y="120491"/>
                  </a:cubicBezTo>
                  <a:lnTo>
                    <a:pt x="51911" y="330041"/>
                  </a:lnTo>
                  <a:cubicBezTo>
                    <a:pt x="31909" y="330041"/>
                    <a:pt x="7144" y="313849"/>
                    <a:pt x="7144" y="294799"/>
                  </a:cubicBezTo>
                  <a:lnTo>
                    <a:pt x="7144" y="251936"/>
                  </a:lnTo>
                  <a:cubicBezTo>
                    <a:pt x="7144" y="231934"/>
                    <a:pt x="32861" y="216694"/>
                    <a:pt x="51911" y="216694"/>
                  </a:cubicBezTo>
                  <a:lnTo>
                    <a:pt x="1859756" y="7144"/>
                  </a:lnTo>
                  <a:cubicBezTo>
                    <a:pt x="1891189" y="7144"/>
                    <a:pt x="1915954" y="32861"/>
                    <a:pt x="1915954" y="65246"/>
                  </a:cubicBezTo>
                  <a:cubicBezTo>
                    <a:pt x="1915954" y="181451"/>
                    <a:pt x="2011204" y="275749"/>
                    <a:pt x="2127409" y="275749"/>
                  </a:cubicBezTo>
                  <a:cubicBezTo>
                    <a:pt x="2243614" y="275749"/>
                    <a:pt x="2338864" y="181451"/>
                    <a:pt x="2338864" y="65246"/>
                  </a:cubicBezTo>
                  <a:cubicBezTo>
                    <a:pt x="2338864" y="33814"/>
                    <a:pt x="2363629" y="7144"/>
                    <a:pt x="2395061" y="7144"/>
                  </a:cubicBezTo>
                  <a:lnTo>
                    <a:pt x="4231482" y="216694"/>
                  </a:lnTo>
                  <a:cubicBezTo>
                    <a:pt x="4251484" y="216694"/>
                    <a:pt x="4266724" y="232886"/>
                    <a:pt x="4266724" y="251936"/>
                  </a:cubicBezTo>
                  <a:lnTo>
                    <a:pt x="4266724" y="294799"/>
                  </a:lnTo>
                  <a:cubicBezTo>
                    <a:pt x="4266724" y="314801"/>
                    <a:pt x="4250532" y="330041"/>
                    <a:pt x="4231482" y="330041"/>
                  </a:cubicBezTo>
                  <a:lnTo>
                    <a:pt x="2448401" y="120491"/>
                  </a:lnTo>
                  <a:cubicBezTo>
                    <a:pt x="2420779" y="272891"/>
                    <a:pt x="2287429" y="389096"/>
                    <a:pt x="2127409" y="389096"/>
                  </a:cubicBezTo>
                  <a:close/>
                </a:path>
              </a:pathLst>
            </a:custGeom>
            <a:solidFill>
              <a:schemeClr val="accent5">
                <a:lumMod val="50000"/>
              </a:schemeClr>
            </a:solidFill>
            <a:ln w="9525" cap="flat">
              <a:solidFill>
                <a:schemeClr val="accent6">
                  <a:lumMod val="75000"/>
                </a:schemeClr>
              </a:solidFill>
              <a:prstDash val="solid"/>
              <a:miter/>
            </a:ln>
          </p:spPr>
          <p:txBody>
            <a:bodyPr rtlCol="0" anchor="ctr"/>
            <a:lstStyle/>
            <a:p>
              <a:endParaRPr lang="en-US" sz="900"/>
            </a:p>
          </p:txBody>
        </p:sp>
        <p:sp>
          <p:nvSpPr>
            <p:cNvPr id="112" name="Freeform: Shape 111">
              <a:extLst>
                <a:ext uri="{FF2B5EF4-FFF2-40B4-BE49-F238E27FC236}">
                  <a16:creationId xmlns:a16="http://schemas.microsoft.com/office/drawing/2014/main" id="{6C36AAEF-5E21-4C02-B2F2-91FA7FF45AA6}"/>
                </a:ext>
              </a:extLst>
            </p:cNvPr>
            <p:cNvSpPr/>
            <p:nvPr/>
          </p:nvSpPr>
          <p:spPr>
            <a:xfrm>
              <a:off x="6068849" y="2857621"/>
              <a:ext cx="1809750" cy="857250"/>
            </a:xfrm>
            <a:custGeom>
              <a:avLst/>
              <a:gdLst>
                <a:gd name="connsiteX0" fmla="*/ 1806416 w 1809750"/>
                <a:gd name="connsiteY0" fmla="*/ 463748 h 857250"/>
                <a:gd name="connsiteX1" fmla="*/ 423386 w 1809750"/>
                <a:gd name="connsiteY1" fmla="*/ 638056 h 857250"/>
                <a:gd name="connsiteX2" fmla="*/ 437674 w 1809750"/>
                <a:gd name="connsiteY2" fmla="*/ 632341 h 857250"/>
                <a:gd name="connsiteX3" fmla="*/ 1751171 w 1809750"/>
                <a:gd name="connsiteY3" fmla="*/ 395168 h 857250"/>
                <a:gd name="connsiteX4" fmla="*/ 1769269 w 1809750"/>
                <a:gd name="connsiteY4" fmla="*/ 375166 h 857250"/>
                <a:gd name="connsiteX5" fmla="*/ 1749266 w 1809750"/>
                <a:gd name="connsiteY5" fmla="*/ 357068 h 857250"/>
                <a:gd name="connsiteX6" fmla="*/ 421481 w 1809750"/>
                <a:gd name="connsiteY6" fmla="*/ 598051 h 857250"/>
                <a:gd name="connsiteX7" fmla="*/ 343376 w 1809750"/>
                <a:gd name="connsiteY7" fmla="*/ 631388 h 857250"/>
                <a:gd name="connsiteX8" fmla="*/ 1721644 w 1809750"/>
                <a:gd name="connsiteY8" fmla="*/ 305633 h 857250"/>
                <a:gd name="connsiteX9" fmla="*/ 1726406 w 1809750"/>
                <a:gd name="connsiteY9" fmla="*/ 300871 h 857250"/>
                <a:gd name="connsiteX10" fmla="*/ 1721644 w 1809750"/>
                <a:gd name="connsiteY10" fmla="*/ 296108 h 857250"/>
                <a:gd name="connsiteX11" fmla="*/ 381476 w 1809750"/>
                <a:gd name="connsiteY11" fmla="*/ 603766 h 857250"/>
                <a:gd name="connsiteX12" fmla="*/ 454819 w 1809750"/>
                <a:gd name="connsiteY12" fmla="*/ 566618 h 857250"/>
                <a:gd name="connsiteX13" fmla="*/ 1654016 w 1809750"/>
                <a:gd name="connsiteY13" fmla="*/ 252293 h 857250"/>
                <a:gd name="connsiteX14" fmla="*/ 1671161 w 1809750"/>
                <a:gd name="connsiteY14" fmla="*/ 232291 h 857250"/>
                <a:gd name="connsiteX15" fmla="*/ 1650206 w 1809750"/>
                <a:gd name="connsiteY15" fmla="*/ 214193 h 857250"/>
                <a:gd name="connsiteX16" fmla="*/ 435769 w 1809750"/>
                <a:gd name="connsiteY16" fmla="*/ 532328 h 857250"/>
                <a:gd name="connsiteX17" fmla="*/ 104299 w 1809750"/>
                <a:gd name="connsiteY17" fmla="*/ 725686 h 857250"/>
                <a:gd name="connsiteX18" fmla="*/ 1428274 w 1809750"/>
                <a:gd name="connsiteY18" fmla="*/ 17026 h 857250"/>
                <a:gd name="connsiteX19" fmla="*/ 1431131 w 1809750"/>
                <a:gd name="connsiteY19" fmla="*/ 10358 h 857250"/>
                <a:gd name="connsiteX20" fmla="*/ 1424464 w 1809750"/>
                <a:gd name="connsiteY20" fmla="*/ 7501 h 857250"/>
                <a:gd name="connsiteX21" fmla="*/ 57626 w 1809750"/>
                <a:gd name="connsiteY21" fmla="*/ 759023 h 857250"/>
                <a:gd name="connsiteX22" fmla="*/ 9049 w 1809750"/>
                <a:gd name="connsiteY22" fmla="*/ 799028 h 857250"/>
                <a:gd name="connsiteX23" fmla="*/ 21431 w 1809750"/>
                <a:gd name="connsiteY23" fmla="*/ 812363 h 857250"/>
                <a:gd name="connsiteX24" fmla="*/ 7144 w 1809750"/>
                <a:gd name="connsiteY24" fmla="*/ 823793 h 857250"/>
                <a:gd name="connsiteX25" fmla="*/ 31909 w 1809750"/>
                <a:gd name="connsiteY25" fmla="*/ 852368 h 857250"/>
                <a:gd name="connsiteX26" fmla="*/ 327184 w 1809750"/>
                <a:gd name="connsiteY26" fmla="*/ 679013 h 857250"/>
                <a:gd name="connsiteX27" fmla="*/ 330994 w 1809750"/>
                <a:gd name="connsiteY27" fmla="*/ 681871 h 857250"/>
                <a:gd name="connsiteX28" fmla="*/ 332899 w 1809750"/>
                <a:gd name="connsiteY28" fmla="*/ 681871 h 857250"/>
                <a:gd name="connsiteX29" fmla="*/ 1805464 w 1809750"/>
                <a:gd name="connsiteY29" fmla="*/ 472321 h 857250"/>
                <a:gd name="connsiteX30" fmla="*/ 1810226 w 1809750"/>
                <a:gd name="connsiteY30" fmla="*/ 467558 h 857250"/>
                <a:gd name="connsiteX31" fmla="*/ 1806416 w 1809750"/>
                <a:gd name="connsiteY31" fmla="*/ 463748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9750" h="857250">
                  <a:moveTo>
                    <a:pt x="1806416" y="463748"/>
                  </a:moveTo>
                  <a:cubicBezTo>
                    <a:pt x="1798796" y="463748"/>
                    <a:pt x="1060609" y="411361"/>
                    <a:pt x="423386" y="638056"/>
                  </a:cubicBezTo>
                  <a:cubicBezTo>
                    <a:pt x="428149" y="636151"/>
                    <a:pt x="432911" y="634246"/>
                    <a:pt x="437674" y="632341"/>
                  </a:cubicBezTo>
                  <a:cubicBezTo>
                    <a:pt x="691039" y="529471"/>
                    <a:pt x="1122521" y="420886"/>
                    <a:pt x="1751171" y="395168"/>
                  </a:cubicBezTo>
                  <a:cubicBezTo>
                    <a:pt x="1761649" y="395168"/>
                    <a:pt x="1770221" y="385643"/>
                    <a:pt x="1769269" y="375166"/>
                  </a:cubicBezTo>
                  <a:cubicBezTo>
                    <a:pt x="1769269" y="364688"/>
                    <a:pt x="1759744" y="356116"/>
                    <a:pt x="1749266" y="357068"/>
                  </a:cubicBezTo>
                  <a:cubicBezTo>
                    <a:pt x="1114901" y="383738"/>
                    <a:pt x="676751" y="494228"/>
                    <a:pt x="421481" y="598051"/>
                  </a:cubicBezTo>
                  <a:cubicBezTo>
                    <a:pt x="393859" y="609481"/>
                    <a:pt x="368141" y="619958"/>
                    <a:pt x="343376" y="631388"/>
                  </a:cubicBezTo>
                  <a:cubicBezTo>
                    <a:pt x="999649" y="316111"/>
                    <a:pt x="1713071" y="305633"/>
                    <a:pt x="1721644" y="305633"/>
                  </a:cubicBezTo>
                  <a:cubicBezTo>
                    <a:pt x="1724501" y="305633"/>
                    <a:pt x="1726406" y="303728"/>
                    <a:pt x="1726406" y="300871"/>
                  </a:cubicBezTo>
                  <a:cubicBezTo>
                    <a:pt x="1726406" y="298013"/>
                    <a:pt x="1724501" y="296108"/>
                    <a:pt x="1721644" y="296108"/>
                  </a:cubicBezTo>
                  <a:cubicBezTo>
                    <a:pt x="1713071" y="296108"/>
                    <a:pt x="1027271" y="306586"/>
                    <a:pt x="381476" y="603766"/>
                  </a:cubicBezTo>
                  <a:cubicBezTo>
                    <a:pt x="404336" y="591383"/>
                    <a:pt x="429101" y="579001"/>
                    <a:pt x="454819" y="566618"/>
                  </a:cubicBezTo>
                  <a:cubicBezTo>
                    <a:pt x="708184" y="443746"/>
                    <a:pt x="1073944" y="298013"/>
                    <a:pt x="1654016" y="252293"/>
                  </a:cubicBezTo>
                  <a:cubicBezTo>
                    <a:pt x="1664494" y="251341"/>
                    <a:pt x="1672114" y="242768"/>
                    <a:pt x="1671161" y="232291"/>
                  </a:cubicBezTo>
                  <a:cubicBezTo>
                    <a:pt x="1670209" y="221813"/>
                    <a:pt x="1660684" y="214193"/>
                    <a:pt x="1650206" y="214193"/>
                  </a:cubicBezTo>
                  <a:cubicBezTo>
                    <a:pt x="1062514" y="259913"/>
                    <a:pt x="691991" y="407551"/>
                    <a:pt x="435769" y="532328"/>
                  </a:cubicBezTo>
                  <a:cubicBezTo>
                    <a:pt x="284321" y="605671"/>
                    <a:pt x="174784" y="676156"/>
                    <a:pt x="104299" y="725686"/>
                  </a:cubicBezTo>
                  <a:cubicBezTo>
                    <a:pt x="620554" y="206573"/>
                    <a:pt x="1420654" y="19883"/>
                    <a:pt x="1428274" y="17026"/>
                  </a:cubicBezTo>
                  <a:cubicBezTo>
                    <a:pt x="1431131" y="16073"/>
                    <a:pt x="1432084" y="13216"/>
                    <a:pt x="1431131" y="10358"/>
                  </a:cubicBezTo>
                  <a:cubicBezTo>
                    <a:pt x="1430179" y="7501"/>
                    <a:pt x="1427321" y="6548"/>
                    <a:pt x="1424464" y="7501"/>
                  </a:cubicBezTo>
                  <a:cubicBezTo>
                    <a:pt x="1415891" y="11311"/>
                    <a:pt x="573881" y="207526"/>
                    <a:pt x="57626" y="759023"/>
                  </a:cubicBezTo>
                  <a:cubicBezTo>
                    <a:pt x="27146" y="782836"/>
                    <a:pt x="10954" y="797123"/>
                    <a:pt x="9049" y="799028"/>
                  </a:cubicBezTo>
                  <a:lnTo>
                    <a:pt x="21431" y="812363"/>
                  </a:lnTo>
                  <a:cubicBezTo>
                    <a:pt x="12859" y="819031"/>
                    <a:pt x="8096" y="822841"/>
                    <a:pt x="7144" y="823793"/>
                  </a:cubicBezTo>
                  <a:lnTo>
                    <a:pt x="31909" y="852368"/>
                  </a:lnTo>
                  <a:cubicBezTo>
                    <a:pt x="32861" y="851416"/>
                    <a:pt x="126206" y="772358"/>
                    <a:pt x="327184" y="679013"/>
                  </a:cubicBezTo>
                  <a:cubicBezTo>
                    <a:pt x="328136" y="680918"/>
                    <a:pt x="329089" y="681871"/>
                    <a:pt x="330994" y="681871"/>
                  </a:cubicBezTo>
                  <a:cubicBezTo>
                    <a:pt x="331946" y="681871"/>
                    <a:pt x="332899" y="681871"/>
                    <a:pt x="332899" y="681871"/>
                  </a:cubicBezTo>
                  <a:cubicBezTo>
                    <a:pt x="986314" y="414218"/>
                    <a:pt x="1797844" y="472321"/>
                    <a:pt x="1805464" y="472321"/>
                  </a:cubicBezTo>
                  <a:cubicBezTo>
                    <a:pt x="1808321" y="472321"/>
                    <a:pt x="1810226" y="470416"/>
                    <a:pt x="1810226" y="467558"/>
                  </a:cubicBezTo>
                  <a:cubicBezTo>
                    <a:pt x="1811179" y="465653"/>
                    <a:pt x="1808321" y="463748"/>
                    <a:pt x="1806416" y="463748"/>
                  </a:cubicBezTo>
                  <a:close/>
                </a:path>
              </a:pathLst>
            </a:custGeom>
            <a:solidFill>
              <a:srgbClr val="F9F8F7"/>
            </a:solidFill>
            <a:ln w="9525" cap="flat">
              <a:solidFill>
                <a:schemeClr val="accent6">
                  <a:lumMod val="75000"/>
                </a:schemeClr>
              </a:solidFill>
              <a:prstDash val="solid"/>
              <a:miter/>
            </a:ln>
          </p:spPr>
          <p:txBody>
            <a:bodyPr rtlCol="0" anchor="ctr"/>
            <a:lstStyle/>
            <a:p>
              <a:endParaRPr lang="en-US" sz="900" dirty="0"/>
            </a:p>
          </p:txBody>
        </p:sp>
        <p:sp>
          <p:nvSpPr>
            <p:cNvPr id="113" name="Freeform: Shape 112">
              <a:extLst>
                <a:ext uri="{FF2B5EF4-FFF2-40B4-BE49-F238E27FC236}">
                  <a16:creationId xmlns:a16="http://schemas.microsoft.com/office/drawing/2014/main" id="{F4E6982B-6E54-46A4-B2FE-B46AB4875363}"/>
                </a:ext>
              </a:extLst>
            </p:cNvPr>
            <p:cNvSpPr/>
            <p:nvPr/>
          </p:nvSpPr>
          <p:spPr>
            <a:xfrm>
              <a:off x="4297199" y="2767117"/>
              <a:ext cx="1809750" cy="942975"/>
            </a:xfrm>
            <a:custGeom>
              <a:avLst/>
              <a:gdLst>
                <a:gd name="connsiteX0" fmla="*/ 1811179 w 1809750"/>
                <a:gd name="connsiteY0" fmla="*/ 915250 h 942975"/>
                <a:gd name="connsiteX1" fmla="*/ 1796891 w 1809750"/>
                <a:gd name="connsiteY1" fmla="*/ 903820 h 942975"/>
                <a:gd name="connsiteX2" fmla="*/ 1809274 w 1809750"/>
                <a:gd name="connsiteY2" fmla="*/ 890485 h 942975"/>
                <a:gd name="connsiteX3" fmla="*/ 1779746 w 1809750"/>
                <a:gd name="connsiteY3" fmla="*/ 865720 h 942975"/>
                <a:gd name="connsiteX4" fmla="*/ 451009 w 1809750"/>
                <a:gd name="connsiteY4" fmla="*/ 7517 h 942975"/>
                <a:gd name="connsiteX5" fmla="*/ 444341 w 1809750"/>
                <a:gd name="connsiteY5" fmla="*/ 9422 h 942975"/>
                <a:gd name="connsiteX6" fmla="*/ 446246 w 1809750"/>
                <a:gd name="connsiteY6" fmla="*/ 16090 h 942975"/>
                <a:gd name="connsiteX7" fmla="*/ 1745456 w 1809750"/>
                <a:gd name="connsiteY7" fmla="*/ 839050 h 942975"/>
                <a:gd name="connsiteX8" fmla="*/ 1381601 w 1809750"/>
                <a:gd name="connsiteY8" fmla="*/ 621880 h 942975"/>
                <a:gd name="connsiteX9" fmla="*/ 168116 w 1809750"/>
                <a:gd name="connsiteY9" fmla="*/ 304697 h 942975"/>
                <a:gd name="connsiteX10" fmla="*/ 147161 w 1809750"/>
                <a:gd name="connsiteY10" fmla="*/ 322795 h 942975"/>
                <a:gd name="connsiteX11" fmla="*/ 164306 w 1809750"/>
                <a:gd name="connsiteY11" fmla="*/ 342797 h 942975"/>
                <a:gd name="connsiteX12" fmla="*/ 1363504 w 1809750"/>
                <a:gd name="connsiteY12" fmla="*/ 657122 h 942975"/>
                <a:gd name="connsiteX13" fmla="*/ 1436846 w 1809750"/>
                <a:gd name="connsiteY13" fmla="*/ 694270 h 942975"/>
                <a:gd name="connsiteX14" fmla="*/ 97631 w 1809750"/>
                <a:gd name="connsiteY14" fmla="*/ 385660 h 942975"/>
                <a:gd name="connsiteX15" fmla="*/ 92869 w 1809750"/>
                <a:gd name="connsiteY15" fmla="*/ 390422 h 942975"/>
                <a:gd name="connsiteX16" fmla="*/ 97631 w 1809750"/>
                <a:gd name="connsiteY16" fmla="*/ 395185 h 942975"/>
                <a:gd name="connsiteX17" fmla="*/ 1475899 w 1809750"/>
                <a:gd name="connsiteY17" fmla="*/ 720940 h 942975"/>
                <a:gd name="connsiteX18" fmla="*/ 1397794 w 1809750"/>
                <a:gd name="connsiteY18" fmla="*/ 687602 h 942975"/>
                <a:gd name="connsiteX19" fmla="*/ 70009 w 1809750"/>
                <a:gd name="connsiteY19" fmla="*/ 446620 h 942975"/>
                <a:gd name="connsiteX20" fmla="*/ 50006 w 1809750"/>
                <a:gd name="connsiteY20" fmla="*/ 464717 h 942975"/>
                <a:gd name="connsiteX21" fmla="*/ 68104 w 1809750"/>
                <a:gd name="connsiteY21" fmla="*/ 484720 h 942975"/>
                <a:gd name="connsiteX22" fmla="*/ 1381601 w 1809750"/>
                <a:gd name="connsiteY22" fmla="*/ 721892 h 942975"/>
                <a:gd name="connsiteX23" fmla="*/ 1395889 w 1809750"/>
                <a:gd name="connsiteY23" fmla="*/ 727607 h 942975"/>
                <a:gd name="connsiteX24" fmla="*/ 11906 w 1809750"/>
                <a:gd name="connsiteY24" fmla="*/ 554252 h 942975"/>
                <a:gd name="connsiteX25" fmla="*/ 7144 w 1809750"/>
                <a:gd name="connsiteY25" fmla="*/ 559015 h 942975"/>
                <a:gd name="connsiteX26" fmla="*/ 11906 w 1809750"/>
                <a:gd name="connsiteY26" fmla="*/ 563777 h 942975"/>
                <a:gd name="connsiteX27" fmla="*/ 1484471 w 1809750"/>
                <a:gd name="connsiteY27" fmla="*/ 773327 h 942975"/>
                <a:gd name="connsiteX28" fmla="*/ 1486376 w 1809750"/>
                <a:gd name="connsiteY28" fmla="*/ 773327 h 942975"/>
                <a:gd name="connsiteX29" fmla="*/ 1490186 w 1809750"/>
                <a:gd name="connsiteY29" fmla="*/ 770470 h 942975"/>
                <a:gd name="connsiteX30" fmla="*/ 1785461 w 1809750"/>
                <a:gd name="connsiteY30" fmla="*/ 943825 h 942975"/>
                <a:gd name="connsiteX31" fmla="*/ 1811179 w 1809750"/>
                <a:gd name="connsiteY31" fmla="*/ 915250 h 94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9750" h="942975">
                  <a:moveTo>
                    <a:pt x="1811179" y="915250"/>
                  </a:moveTo>
                  <a:cubicBezTo>
                    <a:pt x="1810226" y="914297"/>
                    <a:pt x="1805464" y="910487"/>
                    <a:pt x="1796891" y="903820"/>
                  </a:cubicBezTo>
                  <a:lnTo>
                    <a:pt x="1809274" y="890485"/>
                  </a:lnTo>
                  <a:cubicBezTo>
                    <a:pt x="1807369" y="889532"/>
                    <a:pt x="1797844" y="880007"/>
                    <a:pt x="1779746" y="865720"/>
                  </a:cubicBezTo>
                  <a:cubicBezTo>
                    <a:pt x="1303496" y="268502"/>
                    <a:pt x="459581" y="12280"/>
                    <a:pt x="451009" y="7517"/>
                  </a:cubicBezTo>
                  <a:cubicBezTo>
                    <a:pt x="448151" y="6565"/>
                    <a:pt x="446246" y="7517"/>
                    <a:pt x="444341" y="9422"/>
                  </a:cubicBezTo>
                  <a:cubicBezTo>
                    <a:pt x="443389" y="11327"/>
                    <a:pt x="444341" y="14185"/>
                    <a:pt x="446246" y="16090"/>
                  </a:cubicBezTo>
                  <a:cubicBezTo>
                    <a:pt x="453866" y="19900"/>
                    <a:pt x="1267301" y="266597"/>
                    <a:pt x="1745456" y="839050"/>
                  </a:cubicBezTo>
                  <a:cubicBezTo>
                    <a:pt x="1678781" y="789520"/>
                    <a:pt x="1558766" y="707605"/>
                    <a:pt x="1381601" y="621880"/>
                  </a:cubicBezTo>
                  <a:cubicBezTo>
                    <a:pt x="1126331" y="498055"/>
                    <a:pt x="754856" y="350417"/>
                    <a:pt x="168116" y="304697"/>
                  </a:cubicBezTo>
                  <a:cubicBezTo>
                    <a:pt x="157639" y="303745"/>
                    <a:pt x="148114" y="311365"/>
                    <a:pt x="147161" y="322795"/>
                  </a:cubicBezTo>
                  <a:cubicBezTo>
                    <a:pt x="146209" y="333272"/>
                    <a:pt x="153829" y="341845"/>
                    <a:pt x="164306" y="342797"/>
                  </a:cubicBezTo>
                  <a:cubicBezTo>
                    <a:pt x="744379" y="388517"/>
                    <a:pt x="1110139" y="534250"/>
                    <a:pt x="1363504" y="657122"/>
                  </a:cubicBezTo>
                  <a:cubicBezTo>
                    <a:pt x="1389221" y="669505"/>
                    <a:pt x="1413986" y="681887"/>
                    <a:pt x="1436846" y="694270"/>
                  </a:cubicBezTo>
                  <a:cubicBezTo>
                    <a:pt x="791051" y="396137"/>
                    <a:pt x="105251" y="385660"/>
                    <a:pt x="97631" y="385660"/>
                  </a:cubicBezTo>
                  <a:cubicBezTo>
                    <a:pt x="94774" y="385660"/>
                    <a:pt x="92869" y="387565"/>
                    <a:pt x="92869" y="390422"/>
                  </a:cubicBezTo>
                  <a:cubicBezTo>
                    <a:pt x="92869" y="393280"/>
                    <a:pt x="94774" y="395185"/>
                    <a:pt x="97631" y="395185"/>
                  </a:cubicBezTo>
                  <a:cubicBezTo>
                    <a:pt x="106204" y="395185"/>
                    <a:pt x="819626" y="405662"/>
                    <a:pt x="1475899" y="720940"/>
                  </a:cubicBezTo>
                  <a:cubicBezTo>
                    <a:pt x="1451134" y="710462"/>
                    <a:pt x="1425416" y="699032"/>
                    <a:pt x="1397794" y="687602"/>
                  </a:cubicBezTo>
                  <a:cubicBezTo>
                    <a:pt x="1141571" y="582827"/>
                    <a:pt x="704374" y="473290"/>
                    <a:pt x="70009" y="446620"/>
                  </a:cubicBezTo>
                  <a:cubicBezTo>
                    <a:pt x="59531" y="446620"/>
                    <a:pt x="50959" y="454240"/>
                    <a:pt x="50006" y="464717"/>
                  </a:cubicBezTo>
                  <a:cubicBezTo>
                    <a:pt x="50006" y="475195"/>
                    <a:pt x="57626" y="483767"/>
                    <a:pt x="68104" y="484720"/>
                  </a:cubicBezTo>
                  <a:cubicBezTo>
                    <a:pt x="695801" y="511390"/>
                    <a:pt x="1128236" y="619975"/>
                    <a:pt x="1381601" y="721892"/>
                  </a:cubicBezTo>
                  <a:cubicBezTo>
                    <a:pt x="1386364" y="723797"/>
                    <a:pt x="1391126" y="725702"/>
                    <a:pt x="1395889" y="727607"/>
                  </a:cubicBezTo>
                  <a:cubicBezTo>
                    <a:pt x="758666" y="501865"/>
                    <a:pt x="19526" y="554252"/>
                    <a:pt x="11906" y="554252"/>
                  </a:cubicBezTo>
                  <a:cubicBezTo>
                    <a:pt x="9049" y="554252"/>
                    <a:pt x="7144" y="556157"/>
                    <a:pt x="7144" y="559015"/>
                  </a:cubicBezTo>
                  <a:cubicBezTo>
                    <a:pt x="7144" y="561872"/>
                    <a:pt x="9049" y="563777"/>
                    <a:pt x="11906" y="563777"/>
                  </a:cubicBezTo>
                  <a:cubicBezTo>
                    <a:pt x="20479" y="563777"/>
                    <a:pt x="831056" y="505675"/>
                    <a:pt x="1484471" y="773327"/>
                  </a:cubicBezTo>
                  <a:cubicBezTo>
                    <a:pt x="1485424" y="773327"/>
                    <a:pt x="1486376" y="773327"/>
                    <a:pt x="1486376" y="773327"/>
                  </a:cubicBezTo>
                  <a:cubicBezTo>
                    <a:pt x="1488281" y="773327"/>
                    <a:pt x="1489234" y="772375"/>
                    <a:pt x="1490186" y="770470"/>
                  </a:cubicBezTo>
                  <a:cubicBezTo>
                    <a:pt x="1690211" y="863815"/>
                    <a:pt x="1783556" y="942872"/>
                    <a:pt x="1785461" y="943825"/>
                  </a:cubicBezTo>
                  <a:lnTo>
                    <a:pt x="1811179" y="915250"/>
                  </a:lnTo>
                  <a:close/>
                </a:path>
              </a:pathLst>
            </a:custGeom>
            <a:solidFill>
              <a:srgbClr val="F9F8F7"/>
            </a:solidFill>
            <a:ln w="9525" cap="flat">
              <a:solidFill>
                <a:schemeClr val="accent6">
                  <a:lumMod val="75000"/>
                </a:schemeClr>
              </a:solidFill>
              <a:prstDash val="solid"/>
              <a:miter/>
            </a:ln>
          </p:spPr>
          <p:txBody>
            <a:bodyPr rtlCol="0" anchor="ctr"/>
            <a:lstStyle/>
            <a:p>
              <a:endParaRPr lang="en-US" sz="900"/>
            </a:p>
          </p:txBody>
        </p:sp>
      </p:grpSp>
      <p:sp>
        <p:nvSpPr>
          <p:cNvPr id="115" name="Frame 114">
            <a:extLst>
              <a:ext uri="{FF2B5EF4-FFF2-40B4-BE49-F238E27FC236}">
                <a16:creationId xmlns:a16="http://schemas.microsoft.com/office/drawing/2014/main" id="{68314074-F6DB-49A6-9B3B-E2199791E55F}"/>
              </a:ext>
            </a:extLst>
          </p:cNvPr>
          <p:cNvSpPr/>
          <p:nvPr/>
        </p:nvSpPr>
        <p:spPr>
          <a:xfrm>
            <a:off x="3608753" y="1143000"/>
            <a:ext cx="4937760" cy="4572000"/>
          </a:xfrm>
          <a:prstGeom prst="frame">
            <a:avLst>
              <a:gd name="adj1" fmla="val 2397"/>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tx1"/>
              </a:solidFill>
            </a:endParaRPr>
          </a:p>
        </p:txBody>
      </p:sp>
    </p:spTree>
    <p:extLst>
      <p:ext uri="{BB962C8B-B14F-4D97-AF65-F5344CB8AC3E}">
        <p14:creationId xmlns:p14="http://schemas.microsoft.com/office/powerpoint/2010/main" val="3000950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Rectangle 204">
            <a:extLst>
              <a:ext uri="{FF2B5EF4-FFF2-40B4-BE49-F238E27FC236}">
                <a16:creationId xmlns:a16="http://schemas.microsoft.com/office/drawing/2014/main" id="{3B352E8D-5E13-4ACD-957C-CBD6DEC272C0}"/>
              </a:ext>
            </a:extLst>
          </p:cNvPr>
          <p:cNvSpPr/>
          <p:nvPr/>
        </p:nvSpPr>
        <p:spPr>
          <a:xfrm>
            <a:off x="0" y="857250"/>
            <a:ext cx="458092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 name="TextBox 3">
            <a:extLst>
              <a:ext uri="{FF2B5EF4-FFF2-40B4-BE49-F238E27FC236}">
                <a16:creationId xmlns:a16="http://schemas.microsoft.com/office/drawing/2014/main" id="{DF691C40-340A-44BC-A6B3-C3A20A9ED913}"/>
              </a:ext>
            </a:extLst>
          </p:cNvPr>
          <p:cNvSpPr txBox="1"/>
          <p:nvPr/>
        </p:nvSpPr>
        <p:spPr>
          <a:xfrm>
            <a:off x="0" y="4505488"/>
            <a:ext cx="9144000" cy="769441"/>
          </a:xfrm>
          <a:prstGeom prst="rect">
            <a:avLst/>
          </a:prstGeom>
          <a:noFill/>
        </p:spPr>
        <p:txBody>
          <a:bodyPr wrap="square" rtlCol="0" anchor="ctr">
            <a:spAutoFit/>
          </a:bodyPr>
          <a:lstStyle/>
          <a:p>
            <a:pPr algn="ctr"/>
            <a:r>
              <a:rPr lang="en-US" altLang="ko-KR" sz="4400" b="1" dirty="0">
                <a:latin typeface="Arial Narrow" panose="020B0606020202030204" pitchFamily="34" charset="0"/>
                <a:cs typeface="Arial" pitchFamily="34" charset="0"/>
              </a:rPr>
              <a:t>Thank You</a:t>
            </a:r>
            <a:endParaRPr lang="ko-KR" altLang="en-US" sz="4400" b="1" dirty="0">
              <a:latin typeface="Arial Narrow" panose="020B0606020202030204" pitchFamily="34" charset="0"/>
              <a:cs typeface="Arial" pitchFamily="34" charset="0"/>
            </a:endParaRPr>
          </a:p>
        </p:txBody>
      </p:sp>
      <p:grpSp>
        <p:nvGrpSpPr>
          <p:cNvPr id="6" name="Group 5">
            <a:extLst>
              <a:ext uri="{FF2B5EF4-FFF2-40B4-BE49-F238E27FC236}">
                <a16:creationId xmlns:a16="http://schemas.microsoft.com/office/drawing/2014/main" id="{02A6FD69-6004-443E-8850-EF987F66691A}"/>
              </a:ext>
            </a:extLst>
          </p:cNvPr>
          <p:cNvGrpSpPr/>
          <p:nvPr/>
        </p:nvGrpSpPr>
        <p:grpSpPr>
          <a:xfrm rot="21046937">
            <a:off x="4518738" y="1485761"/>
            <a:ext cx="2034026" cy="1880908"/>
            <a:chOff x="8479089" y="1262387"/>
            <a:chExt cx="6147593" cy="5684813"/>
          </a:xfrm>
          <a:solidFill>
            <a:srgbClr val="FF0000"/>
          </a:solidFill>
        </p:grpSpPr>
        <p:grpSp>
          <p:nvGrpSpPr>
            <p:cNvPr id="7" name="Group 6">
              <a:extLst>
                <a:ext uri="{FF2B5EF4-FFF2-40B4-BE49-F238E27FC236}">
                  <a16:creationId xmlns:a16="http://schemas.microsoft.com/office/drawing/2014/main" id="{4680488D-F4C7-458A-A8B7-C1ABB828AFC0}"/>
                </a:ext>
              </a:extLst>
            </p:cNvPr>
            <p:cNvGrpSpPr/>
            <p:nvPr/>
          </p:nvGrpSpPr>
          <p:grpSpPr>
            <a:xfrm rot="20275744" flipH="1">
              <a:off x="9114364" y="4275293"/>
              <a:ext cx="965714" cy="1155036"/>
              <a:chOff x="5704433" y="717502"/>
              <a:chExt cx="7365528" cy="8809481"/>
            </a:xfrm>
            <a:grpFill/>
          </p:grpSpPr>
          <p:sp>
            <p:nvSpPr>
              <p:cNvPr id="96" name="Freeform: Shape 95">
                <a:extLst>
                  <a:ext uri="{FF2B5EF4-FFF2-40B4-BE49-F238E27FC236}">
                    <a16:creationId xmlns:a16="http://schemas.microsoft.com/office/drawing/2014/main" id="{7CBEC376-C192-440B-8194-D924B81A8762}"/>
                  </a:ext>
                </a:extLst>
              </p:cNvPr>
              <p:cNvSpPr/>
              <p:nvPr/>
            </p:nvSpPr>
            <p:spPr>
              <a:xfrm>
                <a:off x="11674968" y="8268753"/>
                <a:ext cx="765879" cy="1258230"/>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Lst>
                <a:ahLst/>
                <a:cxnLst>
                  <a:cxn ang="0">
                    <a:pos x="connsiteX0" y="connsiteY0"/>
                  </a:cxn>
                  <a:cxn ang="0">
                    <a:pos x="connsiteX1" y="connsiteY1"/>
                  </a:cxn>
                  <a:cxn ang="0">
                    <a:pos x="connsiteX2" y="connsiteY2"/>
                  </a:cxn>
                  <a:cxn ang="0">
                    <a:pos x="connsiteX3" y="connsiteY3"/>
                  </a:cxn>
                </a:cxnLst>
                <a:rect l="l" t="t" r="r" b="b"/>
                <a:pathLst>
                  <a:path w="266700" h="438150">
                    <a:moveTo>
                      <a:pt x="0" y="0"/>
                    </a:moveTo>
                    <a:lnTo>
                      <a:pt x="19050" y="438150"/>
                    </a:lnTo>
                    <a:lnTo>
                      <a:pt x="266700" y="76200"/>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Freeform: Shape 96">
                <a:extLst>
                  <a:ext uri="{FF2B5EF4-FFF2-40B4-BE49-F238E27FC236}">
                    <a16:creationId xmlns:a16="http://schemas.microsoft.com/office/drawing/2014/main" id="{D96F61D6-6F30-49E5-8990-D0E2659265BE}"/>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Freeform: Shape 97">
                <a:extLst>
                  <a:ext uri="{FF2B5EF4-FFF2-40B4-BE49-F238E27FC236}">
                    <a16:creationId xmlns:a16="http://schemas.microsoft.com/office/drawing/2014/main" id="{18BBEF53-0532-4F2C-91D7-EE813E349B75}"/>
                  </a:ext>
                </a:extLst>
              </p:cNvPr>
              <p:cNvSpPr/>
              <p:nvPr/>
            </p:nvSpPr>
            <p:spPr>
              <a:xfrm>
                <a:off x="5704433" y="5540923"/>
                <a:ext cx="793232" cy="589649"/>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Lst>
                <a:ahLst/>
                <a:cxnLst>
                  <a:cxn ang="0">
                    <a:pos x="connsiteX0" y="connsiteY0"/>
                  </a:cxn>
                  <a:cxn ang="0">
                    <a:pos x="connsiteX1" y="connsiteY1"/>
                  </a:cxn>
                  <a:cxn ang="0">
                    <a:pos x="connsiteX2" y="connsiteY2"/>
                  </a:cxn>
                  <a:cxn ang="0">
                    <a:pos x="connsiteX3" y="connsiteY3"/>
                  </a:cxn>
                </a:cxnLst>
                <a:rect l="l" t="t" r="r" b="b"/>
                <a:pathLst>
                  <a:path w="276225" h="205332">
                    <a:moveTo>
                      <a:pt x="157232" y="0"/>
                    </a:moveTo>
                    <a:lnTo>
                      <a:pt x="0" y="205332"/>
                    </a:lnTo>
                    <a:lnTo>
                      <a:pt x="276225" y="157707"/>
                    </a:lnTo>
                    <a:lnTo>
                      <a:pt x="157232"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Freeform: Shape 98">
                <a:extLst>
                  <a:ext uri="{FF2B5EF4-FFF2-40B4-BE49-F238E27FC236}">
                    <a16:creationId xmlns:a16="http://schemas.microsoft.com/office/drawing/2014/main" id="{CD8B9533-017D-48EE-AF7F-853201865C98}"/>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Freeform: Shape 99">
                <a:extLst>
                  <a:ext uri="{FF2B5EF4-FFF2-40B4-BE49-F238E27FC236}">
                    <a16:creationId xmlns:a16="http://schemas.microsoft.com/office/drawing/2014/main" id="{6313D5B4-9579-47A0-9542-9059CD05E4CB}"/>
                  </a:ext>
                </a:extLst>
              </p:cNvPr>
              <p:cNvSpPr/>
              <p:nvPr/>
            </p:nvSpPr>
            <p:spPr>
              <a:xfrm>
                <a:off x="10143209" y="2425829"/>
                <a:ext cx="2926752" cy="3993512"/>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Lst>
                <a:ahLst/>
                <a:cxnLst>
                  <a:cxn ang="0">
                    <a:pos x="connsiteX0" y="connsiteY0"/>
                  </a:cxn>
                  <a:cxn ang="0">
                    <a:pos x="connsiteX1" y="connsiteY1"/>
                  </a:cxn>
                  <a:cxn ang="0">
                    <a:pos x="connsiteX2" y="connsiteY2"/>
                  </a:cxn>
                  <a:cxn ang="0">
                    <a:pos x="connsiteX3" y="connsiteY3"/>
                  </a:cxn>
                </a:cxnLst>
                <a:rect l="l" t="t" r="r" b="b"/>
                <a:pathLst>
                  <a:path w="1019175" h="1390650">
                    <a:moveTo>
                      <a:pt x="1019175" y="0"/>
                    </a:moveTo>
                    <a:lnTo>
                      <a:pt x="0" y="295275"/>
                    </a:lnTo>
                    <a:lnTo>
                      <a:pt x="19050" y="1390650"/>
                    </a:lnTo>
                    <a:lnTo>
                      <a:pt x="101917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Freeform: Shape 100">
                <a:extLst>
                  <a:ext uri="{FF2B5EF4-FFF2-40B4-BE49-F238E27FC236}">
                    <a16:creationId xmlns:a16="http://schemas.microsoft.com/office/drawing/2014/main" id="{2501C042-F033-472E-84C7-596539BF7FC9}"/>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Freeform: Shape 101">
                <a:extLst>
                  <a:ext uri="{FF2B5EF4-FFF2-40B4-BE49-F238E27FC236}">
                    <a16:creationId xmlns:a16="http://schemas.microsoft.com/office/drawing/2014/main" id="{67024BD0-81B3-48E7-A4E4-4C6E9D59887C}"/>
                  </a:ext>
                </a:extLst>
              </p:cNvPr>
              <p:cNvSpPr/>
              <p:nvPr/>
            </p:nvSpPr>
            <p:spPr>
              <a:xfrm>
                <a:off x="7708809" y="717502"/>
                <a:ext cx="2543812" cy="6236443"/>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Lst>
                <a:ahLst/>
                <a:cxnLst>
                  <a:cxn ang="0">
                    <a:pos x="connsiteX0" y="connsiteY0"/>
                  </a:cxn>
                  <a:cxn ang="0">
                    <a:pos x="connsiteX1" y="connsiteY1"/>
                  </a:cxn>
                  <a:cxn ang="0">
                    <a:pos x="connsiteX2" y="connsiteY2"/>
                  </a:cxn>
                  <a:cxn ang="0">
                    <a:pos x="connsiteX3" y="connsiteY3"/>
                  </a:cxn>
                </a:cxnLst>
                <a:rect l="l" t="t" r="r" b="b"/>
                <a:pathLst>
                  <a:path w="885825" h="2171700">
                    <a:moveTo>
                      <a:pt x="0" y="914400"/>
                    </a:moveTo>
                    <a:lnTo>
                      <a:pt x="871538" y="0"/>
                    </a:lnTo>
                    <a:cubicBezTo>
                      <a:pt x="876300" y="723900"/>
                      <a:pt x="881063" y="1447800"/>
                      <a:pt x="885825" y="2171700"/>
                    </a:cubicBezTo>
                    <a:lnTo>
                      <a:pt x="0" y="91440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8" name="Group 7">
              <a:extLst>
                <a:ext uri="{FF2B5EF4-FFF2-40B4-BE49-F238E27FC236}">
                  <a16:creationId xmlns:a16="http://schemas.microsoft.com/office/drawing/2014/main" id="{D559077F-D78F-4F72-B835-721D85D66054}"/>
                </a:ext>
              </a:extLst>
            </p:cNvPr>
            <p:cNvGrpSpPr/>
            <p:nvPr/>
          </p:nvGrpSpPr>
          <p:grpSpPr>
            <a:xfrm rot="20275744" flipH="1">
              <a:off x="8479089" y="5341625"/>
              <a:ext cx="1416763" cy="1605575"/>
              <a:chOff x="5365048" y="479821"/>
              <a:chExt cx="8036930" cy="9108010"/>
            </a:xfrm>
            <a:grpFill/>
          </p:grpSpPr>
          <p:sp>
            <p:nvSpPr>
              <p:cNvPr id="89" name="Freeform: Shape 88">
                <a:extLst>
                  <a:ext uri="{FF2B5EF4-FFF2-40B4-BE49-F238E27FC236}">
                    <a16:creationId xmlns:a16="http://schemas.microsoft.com/office/drawing/2014/main" id="{BFA51BDA-9E5F-49BA-AD4C-BCDF4E7A373E}"/>
                  </a:ext>
                </a:extLst>
              </p:cNvPr>
              <p:cNvSpPr/>
              <p:nvPr/>
            </p:nvSpPr>
            <p:spPr>
              <a:xfrm>
                <a:off x="11674969" y="8268753"/>
                <a:ext cx="1052700" cy="1319078"/>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0" name="Freeform: Shape 89">
                <a:extLst>
                  <a:ext uri="{FF2B5EF4-FFF2-40B4-BE49-F238E27FC236}">
                    <a16:creationId xmlns:a16="http://schemas.microsoft.com/office/drawing/2014/main" id="{24096AA8-9CAE-46CA-86D1-9A824BFCBC18}"/>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1" name="Freeform: Shape 90">
                <a:extLst>
                  <a:ext uri="{FF2B5EF4-FFF2-40B4-BE49-F238E27FC236}">
                    <a16:creationId xmlns:a16="http://schemas.microsoft.com/office/drawing/2014/main" id="{1E790CA9-0EFA-400F-83F7-79FDEFBB84F9}"/>
                  </a:ext>
                </a:extLst>
              </p:cNvPr>
              <p:cNvSpPr/>
              <p:nvPr/>
            </p:nvSpPr>
            <p:spPr>
              <a:xfrm>
                <a:off x="5365048" y="5540922"/>
                <a:ext cx="1132617" cy="452885"/>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Freeform: Shape 91">
                <a:extLst>
                  <a:ext uri="{FF2B5EF4-FFF2-40B4-BE49-F238E27FC236}">
                    <a16:creationId xmlns:a16="http://schemas.microsoft.com/office/drawing/2014/main" id="{6937A1C0-6051-48CA-B549-E2F3F15BFD65}"/>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3" name="Freeform: Shape 92">
                <a:extLst>
                  <a:ext uri="{FF2B5EF4-FFF2-40B4-BE49-F238E27FC236}">
                    <a16:creationId xmlns:a16="http://schemas.microsoft.com/office/drawing/2014/main" id="{50D6C56A-AE6E-4FA7-BF23-EF6390091311}"/>
                  </a:ext>
                </a:extLst>
              </p:cNvPr>
              <p:cNvSpPr/>
              <p:nvPr/>
            </p:nvSpPr>
            <p:spPr>
              <a:xfrm>
                <a:off x="9871174" y="2566277"/>
                <a:ext cx="3530804" cy="3853064"/>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Lst>
                <a:ahLst/>
                <a:cxnLst>
                  <a:cxn ang="0">
                    <a:pos x="connsiteX0" y="connsiteY0"/>
                  </a:cxn>
                  <a:cxn ang="0">
                    <a:pos x="connsiteX1" y="connsiteY1"/>
                  </a:cxn>
                  <a:cxn ang="0">
                    <a:pos x="connsiteX2" y="connsiteY2"/>
                  </a:cxn>
                  <a:cxn ang="0">
                    <a:pos x="connsiteX3" y="connsiteY3"/>
                  </a:cxn>
                </a:cxnLst>
                <a:rect l="l" t="t" r="r" b="b"/>
                <a:pathLst>
                  <a:path w="1229522" h="1341742">
                    <a:moveTo>
                      <a:pt x="1229522" y="0"/>
                    </a:moveTo>
                    <a:lnTo>
                      <a:pt x="0" y="594242"/>
                    </a:lnTo>
                    <a:lnTo>
                      <a:pt x="113780" y="1341742"/>
                    </a:lnTo>
                    <a:lnTo>
                      <a:pt x="1229522"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Freeform: Shape 93">
                <a:extLst>
                  <a:ext uri="{FF2B5EF4-FFF2-40B4-BE49-F238E27FC236}">
                    <a16:creationId xmlns:a16="http://schemas.microsoft.com/office/drawing/2014/main" id="{0472A129-81DD-4AF2-A48D-BCDDA10A283E}"/>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Freeform: Shape 94">
                <a:extLst>
                  <a:ext uri="{FF2B5EF4-FFF2-40B4-BE49-F238E27FC236}">
                    <a16:creationId xmlns:a16="http://schemas.microsoft.com/office/drawing/2014/main" id="{E125F82E-36F6-4F44-96B8-226BADA4B39D}"/>
                  </a:ext>
                </a:extLst>
              </p:cNvPr>
              <p:cNvSpPr/>
              <p:nvPr/>
            </p:nvSpPr>
            <p:spPr>
              <a:xfrm>
                <a:off x="7708808" y="479821"/>
                <a:ext cx="2543813" cy="6474124"/>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Lst>
                <a:ahLst/>
                <a:cxnLst>
                  <a:cxn ang="0">
                    <a:pos x="connsiteX0" y="connsiteY0"/>
                  </a:cxn>
                  <a:cxn ang="0">
                    <a:pos x="connsiteX1" y="connsiteY1"/>
                  </a:cxn>
                  <a:cxn ang="0">
                    <a:pos x="connsiteX2" y="connsiteY2"/>
                  </a:cxn>
                  <a:cxn ang="0">
                    <a:pos x="connsiteX3" y="connsiteY3"/>
                  </a:cxn>
                </a:cxnLst>
                <a:rect l="l" t="t" r="r" b="b"/>
                <a:pathLst>
                  <a:path w="885825" h="2254467">
                    <a:moveTo>
                      <a:pt x="0" y="997167"/>
                    </a:moveTo>
                    <a:lnTo>
                      <a:pt x="675879" y="0"/>
                    </a:lnTo>
                    <a:cubicBezTo>
                      <a:pt x="680641" y="723900"/>
                      <a:pt x="881063" y="1530567"/>
                      <a:pt x="885825" y="2254467"/>
                    </a:cubicBezTo>
                    <a:lnTo>
                      <a:pt x="0" y="997167"/>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9" name="Group 8">
              <a:extLst>
                <a:ext uri="{FF2B5EF4-FFF2-40B4-BE49-F238E27FC236}">
                  <a16:creationId xmlns:a16="http://schemas.microsoft.com/office/drawing/2014/main" id="{268031F8-A8E7-4B74-90DC-ADC887AAB31F}"/>
                </a:ext>
              </a:extLst>
            </p:cNvPr>
            <p:cNvGrpSpPr/>
            <p:nvPr/>
          </p:nvGrpSpPr>
          <p:grpSpPr>
            <a:xfrm rot="20275744" flipH="1">
              <a:off x="10278521" y="5974428"/>
              <a:ext cx="496268" cy="512648"/>
              <a:chOff x="5365048" y="1982197"/>
              <a:chExt cx="7362621" cy="7605634"/>
            </a:xfrm>
            <a:grpFill/>
          </p:grpSpPr>
          <p:sp>
            <p:nvSpPr>
              <p:cNvPr id="82" name="Freeform: Shape 81">
                <a:extLst>
                  <a:ext uri="{FF2B5EF4-FFF2-40B4-BE49-F238E27FC236}">
                    <a16:creationId xmlns:a16="http://schemas.microsoft.com/office/drawing/2014/main" id="{2D248612-2468-41E8-BF92-FA96B66737B2}"/>
                  </a:ext>
                </a:extLst>
              </p:cNvPr>
              <p:cNvSpPr/>
              <p:nvPr/>
            </p:nvSpPr>
            <p:spPr>
              <a:xfrm>
                <a:off x="11674969" y="8268753"/>
                <a:ext cx="1052700" cy="1319078"/>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Freeform: Shape 82">
                <a:extLst>
                  <a:ext uri="{FF2B5EF4-FFF2-40B4-BE49-F238E27FC236}">
                    <a16:creationId xmlns:a16="http://schemas.microsoft.com/office/drawing/2014/main" id="{C665D374-1CCD-44DC-B722-C9F04CC6C166}"/>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Freeform: Shape 83">
                <a:extLst>
                  <a:ext uri="{FF2B5EF4-FFF2-40B4-BE49-F238E27FC236}">
                    <a16:creationId xmlns:a16="http://schemas.microsoft.com/office/drawing/2014/main" id="{C494CE6F-7CE0-49AA-AD4E-A03A8B464825}"/>
                  </a:ext>
                </a:extLst>
              </p:cNvPr>
              <p:cNvSpPr/>
              <p:nvPr/>
            </p:nvSpPr>
            <p:spPr>
              <a:xfrm>
                <a:off x="5365048" y="5540922"/>
                <a:ext cx="1132617" cy="452885"/>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Freeform: Shape 84">
                <a:extLst>
                  <a:ext uri="{FF2B5EF4-FFF2-40B4-BE49-F238E27FC236}">
                    <a16:creationId xmlns:a16="http://schemas.microsoft.com/office/drawing/2014/main" id="{D8E1949E-7875-4E7A-8F92-6306DAA2D616}"/>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Freeform: Shape 85">
                <a:extLst>
                  <a:ext uri="{FF2B5EF4-FFF2-40B4-BE49-F238E27FC236}">
                    <a16:creationId xmlns:a16="http://schemas.microsoft.com/office/drawing/2014/main" id="{8B97B1F9-3F94-47A2-A65F-198ED6D0641D}"/>
                  </a:ext>
                </a:extLst>
              </p:cNvPr>
              <p:cNvSpPr/>
              <p:nvPr/>
            </p:nvSpPr>
            <p:spPr>
              <a:xfrm>
                <a:off x="9871173" y="3444023"/>
                <a:ext cx="1940058" cy="2975318"/>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 name="connsiteX0" fmla="*/ 1247497 w 1247497"/>
                  <a:gd name="connsiteY0" fmla="*/ 0 h 1024830"/>
                  <a:gd name="connsiteX1" fmla="*/ 0 w 1247497"/>
                  <a:gd name="connsiteY1" fmla="*/ 277330 h 1024830"/>
                  <a:gd name="connsiteX2" fmla="*/ 113780 w 1247497"/>
                  <a:gd name="connsiteY2" fmla="*/ 1024830 h 1024830"/>
                  <a:gd name="connsiteX3" fmla="*/ 1247497 w 1247497"/>
                  <a:gd name="connsiteY3" fmla="*/ 0 h 1024830"/>
                  <a:gd name="connsiteX0" fmla="*/ 675581 w 675581"/>
                  <a:gd name="connsiteY0" fmla="*/ 0 h 1036087"/>
                  <a:gd name="connsiteX1" fmla="*/ 0 w 675581"/>
                  <a:gd name="connsiteY1" fmla="*/ 288587 h 1036087"/>
                  <a:gd name="connsiteX2" fmla="*/ 113780 w 675581"/>
                  <a:gd name="connsiteY2" fmla="*/ 1036087 h 1036087"/>
                  <a:gd name="connsiteX3" fmla="*/ 675581 w 675581"/>
                  <a:gd name="connsiteY3" fmla="*/ 0 h 1036087"/>
                </a:gdLst>
                <a:ahLst/>
                <a:cxnLst>
                  <a:cxn ang="0">
                    <a:pos x="connsiteX0" y="connsiteY0"/>
                  </a:cxn>
                  <a:cxn ang="0">
                    <a:pos x="connsiteX1" y="connsiteY1"/>
                  </a:cxn>
                  <a:cxn ang="0">
                    <a:pos x="connsiteX2" y="connsiteY2"/>
                  </a:cxn>
                  <a:cxn ang="0">
                    <a:pos x="connsiteX3" y="connsiteY3"/>
                  </a:cxn>
                </a:cxnLst>
                <a:rect l="l" t="t" r="r" b="b"/>
                <a:pathLst>
                  <a:path w="675581" h="1036087">
                    <a:moveTo>
                      <a:pt x="675581" y="0"/>
                    </a:moveTo>
                    <a:lnTo>
                      <a:pt x="0" y="288587"/>
                    </a:lnTo>
                    <a:lnTo>
                      <a:pt x="113780" y="1036087"/>
                    </a:lnTo>
                    <a:lnTo>
                      <a:pt x="675581"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Freeform: Shape 86">
                <a:extLst>
                  <a:ext uri="{FF2B5EF4-FFF2-40B4-BE49-F238E27FC236}">
                    <a16:creationId xmlns:a16="http://schemas.microsoft.com/office/drawing/2014/main" id="{6A326406-7037-4AA6-B244-9D084044466C}"/>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8" name="Freeform: Shape 87">
                <a:extLst>
                  <a:ext uri="{FF2B5EF4-FFF2-40B4-BE49-F238E27FC236}">
                    <a16:creationId xmlns:a16="http://schemas.microsoft.com/office/drawing/2014/main" id="{7FFD3C0B-7922-4E30-85BF-6456E2BBD1F8}"/>
                  </a:ext>
                </a:extLst>
              </p:cNvPr>
              <p:cNvSpPr/>
              <p:nvPr/>
            </p:nvSpPr>
            <p:spPr>
              <a:xfrm>
                <a:off x="7708809" y="1982197"/>
                <a:ext cx="2543813" cy="4971750"/>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 name="connsiteX0" fmla="*/ 0 w 993639"/>
                  <a:gd name="connsiteY0" fmla="*/ 595440 h 1852740"/>
                  <a:gd name="connsiteX1" fmla="*/ 993498 w 993639"/>
                  <a:gd name="connsiteY1" fmla="*/ 0 h 1852740"/>
                  <a:gd name="connsiteX2" fmla="*/ 885825 w 993639"/>
                  <a:gd name="connsiteY2" fmla="*/ 1852740 h 1852740"/>
                  <a:gd name="connsiteX3" fmla="*/ 0 w 993639"/>
                  <a:gd name="connsiteY3" fmla="*/ 595440 h 1852740"/>
                  <a:gd name="connsiteX0" fmla="*/ 0 w 885825"/>
                  <a:gd name="connsiteY0" fmla="*/ 473999 h 1731299"/>
                  <a:gd name="connsiteX1" fmla="*/ 784851 w 885825"/>
                  <a:gd name="connsiteY1" fmla="*/ 0 h 1731299"/>
                  <a:gd name="connsiteX2" fmla="*/ 885825 w 885825"/>
                  <a:gd name="connsiteY2" fmla="*/ 1731299 h 1731299"/>
                  <a:gd name="connsiteX3" fmla="*/ 0 w 885825"/>
                  <a:gd name="connsiteY3" fmla="*/ 473999 h 1731299"/>
                </a:gdLst>
                <a:ahLst/>
                <a:cxnLst>
                  <a:cxn ang="0">
                    <a:pos x="connsiteX0" y="connsiteY0"/>
                  </a:cxn>
                  <a:cxn ang="0">
                    <a:pos x="connsiteX1" y="connsiteY1"/>
                  </a:cxn>
                  <a:cxn ang="0">
                    <a:pos x="connsiteX2" y="connsiteY2"/>
                  </a:cxn>
                  <a:cxn ang="0">
                    <a:pos x="connsiteX3" y="connsiteY3"/>
                  </a:cxn>
                </a:cxnLst>
                <a:rect l="l" t="t" r="r" b="b"/>
                <a:pathLst>
                  <a:path w="885825" h="1731299">
                    <a:moveTo>
                      <a:pt x="0" y="473999"/>
                    </a:moveTo>
                    <a:lnTo>
                      <a:pt x="784851" y="0"/>
                    </a:lnTo>
                    <a:cubicBezTo>
                      <a:pt x="789613" y="723900"/>
                      <a:pt x="881063" y="1007399"/>
                      <a:pt x="885825" y="1731299"/>
                    </a:cubicBezTo>
                    <a:lnTo>
                      <a:pt x="0" y="473999"/>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0" name="Group 9">
              <a:extLst>
                <a:ext uri="{FF2B5EF4-FFF2-40B4-BE49-F238E27FC236}">
                  <a16:creationId xmlns:a16="http://schemas.microsoft.com/office/drawing/2014/main" id="{AC1388E3-8EE3-4146-9FAD-C9BFC38BCCE9}"/>
                </a:ext>
              </a:extLst>
            </p:cNvPr>
            <p:cNvGrpSpPr/>
            <p:nvPr/>
          </p:nvGrpSpPr>
          <p:grpSpPr>
            <a:xfrm rot="20275744" flipH="1">
              <a:off x="11620616" y="3813253"/>
              <a:ext cx="1199247" cy="1359069"/>
              <a:chOff x="5365051" y="479822"/>
              <a:chExt cx="8036930" cy="9108006"/>
            </a:xfrm>
            <a:grpFill/>
          </p:grpSpPr>
          <p:sp>
            <p:nvSpPr>
              <p:cNvPr id="75" name="Freeform: Shape 74">
                <a:extLst>
                  <a:ext uri="{FF2B5EF4-FFF2-40B4-BE49-F238E27FC236}">
                    <a16:creationId xmlns:a16="http://schemas.microsoft.com/office/drawing/2014/main" id="{AE540BA9-525B-42DE-8A9C-A357F4A01CDE}"/>
                  </a:ext>
                </a:extLst>
              </p:cNvPr>
              <p:cNvSpPr/>
              <p:nvPr/>
            </p:nvSpPr>
            <p:spPr>
              <a:xfrm>
                <a:off x="11674978" y="8268752"/>
                <a:ext cx="1052698" cy="1319076"/>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6" name="Freeform: Shape 75">
                <a:extLst>
                  <a:ext uri="{FF2B5EF4-FFF2-40B4-BE49-F238E27FC236}">
                    <a16:creationId xmlns:a16="http://schemas.microsoft.com/office/drawing/2014/main" id="{D455889F-53FB-4E73-879B-F2A52C1C306E}"/>
                  </a:ext>
                </a:extLst>
              </p:cNvPr>
              <p:cNvSpPr/>
              <p:nvPr/>
            </p:nvSpPr>
            <p:spPr>
              <a:xfrm>
                <a:off x="9107333" y="6879848"/>
                <a:ext cx="3333521" cy="1613813"/>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Freeform: Shape 76">
                <a:extLst>
                  <a:ext uri="{FF2B5EF4-FFF2-40B4-BE49-F238E27FC236}">
                    <a16:creationId xmlns:a16="http://schemas.microsoft.com/office/drawing/2014/main" id="{7000256E-7023-443F-8B16-BEA62B00ABB3}"/>
                  </a:ext>
                </a:extLst>
              </p:cNvPr>
              <p:cNvSpPr/>
              <p:nvPr/>
            </p:nvSpPr>
            <p:spPr>
              <a:xfrm>
                <a:off x="5365051" y="5540920"/>
                <a:ext cx="1132614" cy="452887"/>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Freeform: Shape 77">
                <a:extLst>
                  <a:ext uri="{FF2B5EF4-FFF2-40B4-BE49-F238E27FC236}">
                    <a16:creationId xmlns:a16="http://schemas.microsoft.com/office/drawing/2014/main" id="{E74AC44C-B460-4A8E-AB88-4CB7C7DC5D90}"/>
                  </a:ext>
                </a:extLst>
              </p:cNvPr>
              <p:cNvSpPr/>
              <p:nvPr/>
            </p:nvSpPr>
            <p:spPr>
              <a:xfrm>
                <a:off x="6149703" y="5215816"/>
                <a:ext cx="1586462" cy="2373445"/>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Freeform: Shape 78">
                <a:extLst>
                  <a:ext uri="{FF2B5EF4-FFF2-40B4-BE49-F238E27FC236}">
                    <a16:creationId xmlns:a16="http://schemas.microsoft.com/office/drawing/2014/main" id="{8C1D4433-3660-45D1-AEA5-08ABAD0D5BF1}"/>
                  </a:ext>
                </a:extLst>
              </p:cNvPr>
              <p:cNvSpPr/>
              <p:nvPr/>
            </p:nvSpPr>
            <p:spPr>
              <a:xfrm>
                <a:off x="9871175" y="2566273"/>
                <a:ext cx="3530806" cy="3853064"/>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Lst>
                <a:ahLst/>
                <a:cxnLst>
                  <a:cxn ang="0">
                    <a:pos x="connsiteX0" y="connsiteY0"/>
                  </a:cxn>
                  <a:cxn ang="0">
                    <a:pos x="connsiteX1" y="connsiteY1"/>
                  </a:cxn>
                  <a:cxn ang="0">
                    <a:pos x="connsiteX2" y="connsiteY2"/>
                  </a:cxn>
                  <a:cxn ang="0">
                    <a:pos x="connsiteX3" y="connsiteY3"/>
                  </a:cxn>
                </a:cxnLst>
                <a:rect l="l" t="t" r="r" b="b"/>
                <a:pathLst>
                  <a:path w="1229522" h="1341742">
                    <a:moveTo>
                      <a:pt x="1229522" y="0"/>
                    </a:moveTo>
                    <a:lnTo>
                      <a:pt x="0" y="594242"/>
                    </a:lnTo>
                    <a:lnTo>
                      <a:pt x="113780" y="1341742"/>
                    </a:lnTo>
                    <a:lnTo>
                      <a:pt x="1229522"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Freeform: Shape 79">
                <a:extLst>
                  <a:ext uri="{FF2B5EF4-FFF2-40B4-BE49-F238E27FC236}">
                    <a16:creationId xmlns:a16="http://schemas.microsoft.com/office/drawing/2014/main" id="{4C6DA44E-DD44-4AE2-AD19-0F0F683F6DD0}"/>
                  </a:ext>
                </a:extLst>
              </p:cNvPr>
              <p:cNvSpPr/>
              <p:nvPr/>
            </p:nvSpPr>
            <p:spPr>
              <a:xfrm>
                <a:off x="7585443" y="3324704"/>
                <a:ext cx="2667181" cy="4626400"/>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Freeform: Shape 80">
                <a:extLst>
                  <a:ext uri="{FF2B5EF4-FFF2-40B4-BE49-F238E27FC236}">
                    <a16:creationId xmlns:a16="http://schemas.microsoft.com/office/drawing/2014/main" id="{B0E57E5B-E396-436E-9CD2-899D1BFC09FD}"/>
                  </a:ext>
                </a:extLst>
              </p:cNvPr>
              <p:cNvSpPr/>
              <p:nvPr/>
            </p:nvSpPr>
            <p:spPr>
              <a:xfrm>
                <a:off x="7708807" y="479822"/>
                <a:ext cx="2543816" cy="6474125"/>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Lst>
                <a:ahLst/>
                <a:cxnLst>
                  <a:cxn ang="0">
                    <a:pos x="connsiteX0" y="connsiteY0"/>
                  </a:cxn>
                  <a:cxn ang="0">
                    <a:pos x="connsiteX1" y="connsiteY1"/>
                  </a:cxn>
                  <a:cxn ang="0">
                    <a:pos x="connsiteX2" y="connsiteY2"/>
                  </a:cxn>
                  <a:cxn ang="0">
                    <a:pos x="connsiteX3" y="connsiteY3"/>
                  </a:cxn>
                </a:cxnLst>
                <a:rect l="l" t="t" r="r" b="b"/>
                <a:pathLst>
                  <a:path w="885825" h="2254467">
                    <a:moveTo>
                      <a:pt x="0" y="997167"/>
                    </a:moveTo>
                    <a:lnTo>
                      <a:pt x="675879" y="0"/>
                    </a:lnTo>
                    <a:cubicBezTo>
                      <a:pt x="680641" y="723900"/>
                      <a:pt x="881063" y="1530567"/>
                      <a:pt x="885825" y="2254467"/>
                    </a:cubicBezTo>
                    <a:lnTo>
                      <a:pt x="0" y="997167"/>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1" name="Group 10">
              <a:extLst>
                <a:ext uri="{FF2B5EF4-FFF2-40B4-BE49-F238E27FC236}">
                  <a16:creationId xmlns:a16="http://schemas.microsoft.com/office/drawing/2014/main" id="{CBC5FFA5-AB21-4F41-8E5B-44C9C25D624A}"/>
                </a:ext>
              </a:extLst>
            </p:cNvPr>
            <p:cNvGrpSpPr/>
            <p:nvPr/>
          </p:nvGrpSpPr>
          <p:grpSpPr>
            <a:xfrm rot="20073958" flipH="1">
              <a:off x="10116519" y="4915091"/>
              <a:ext cx="1567652" cy="1079675"/>
              <a:chOff x="3667032" y="1708483"/>
              <a:chExt cx="8105829" cy="5582653"/>
            </a:xfrm>
            <a:grpFill/>
          </p:grpSpPr>
          <p:sp>
            <p:nvSpPr>
              <p:cNvPr id="68" name="Freeform: Shape 67">
                <a:extLst>
                  <a:ext uri="{FF2B5EF4-FFF2-40B4-BE49-F238E27FC236}">
                    <a16:creationId xmlns:a16="http://schemas.microsoft.com/office/drawing/2014/main" id="{95729B65-A9F2-4153-BD37-241D1A423E5C}"/>
                  </a:ext>
                </a:extLst>
              </p:cNvPr>
              <p:cNvSpPr/>
              <p:nvPr/>
            </p:nvSpPr>
            <p:spPr>
              <a:xfrm>
                <a:off x="9698517" y="2576706"/>
                <a:ext cx="2074344" cy="1084322"/>
              </a:xfrm>
              <a:custGeom>
                <a:avLst/>
                <a:gdLst>
                  <a:gd name="connsiteX0" fmla="*/ 757990 w 757990"/>
                  <a:gd name="connsiteY0" fmla="*/ 228600 h 264695"/>
                  <a:gd name="connsiteX1" fmla="*/ 288758 w 757990"/>
                  <a:gd name="connsiteY1" fmla="*/ 0 h 264695"/>
                  <a:gd name="connsiteX2" fmla="*/ 0 w 757990"/>
                  <a:gd name="connsiteY2" fmla="*/ 264695 h 264695"/>
                  <a:gd name="connsiteX3" fmla="*/ 757990 w 757990"/>
                  <a:gd name="connsiteY3" fmla="*/ 228600 h 264695"/>
                  <a:gd name="connsiteX0" fmla="*/ 753988 w 753988"/>
                  <a:gd name="connsiteY0" fmla="*/ 288628 h 288628"/>
                  <a:gd name="connsiteX1" fmla="*/ 288758 w 753988"/>
                  <a:gd name="connsiteY1" fmla="*/ 0 h 288628"/>
                  <a:gd name="connsiteX2" fmla="*/ 0 w 753988"/>
                  <a:gd name="connsiteY2" fmla="*/ 264695 h 288628"/>
                  <a:gd name="connsiteX3" fmla="*/ 753988 w 753988"/>
                  <a:gd name="connsiteY3" fmla="*/ 288628 h 288628"/>
                  <a:gd name="connsiteX0" fmla="*/ 753988 w 753988"/>
                  <a:gd name="connsiteY0" fmla="*/ 288628 h 324723"/>
                  <a:gd name="connsiteX1" fmla="*/ 288758 w 753988"/>
                  <a:gd name="connsiteY1" fmla="*/ 0 h 324723"/>
                  <a:gd name="connsiteX2" fmla="*/ 0 w 753988"/>
                  <a:gd name="connsiteY2" fmla="*/ 324723 h 324723"/>
                  <a:gd name="connsiteX3" fmla="*/ 753988 w 753988"/>
                  <a:gd name="connsiteY3" fmla="*/ 288628 h 324723"/>
                  <a:gd name="connsiteX0" fmla="*/ 681954 w 681954"/>
                  <a:gd name="connsiteY0" fmla="*/ 396679 h 396679"/>
                  <a:gd name="connsiteX1" fmla="*/ 288758 w 681954"/>
                  <a:gd name="connsiteY1" fmla="*/ 0 h 396679"/>
                  <a:gd name="connsiteX2" fmla="*/ 0 w 681954"/>
                  <a:gd name="connsiteY2" fmla="*/ 324723 h 396679"/>
                  <a:gd name="connsiteX3" fmla="*/ 681954 w 681954"/>
                  <a:gd name="connsiteY3" fmla="*/ 396679 h 396679"/>
                  <a:gd name="connsiteX0" fmla="*/ 798009 w 798009"/>
                  <a:gd name="connsiteY0" fmla="*/ 324645 h 324723"/>
                  <a:gd name="connsiteX1" fmla="*/ 288758 w 798009"/>
                  <a:gd name="connsiteY1" fmla="*/ 0 h 324723"/>
                  <a:gd name="connsiteX2" fmla="*/ 0 w 798009"/>
                  <a:gd name="connsiteY2" fmla="*/ 324723 h 324723"/>
                  <a:gd name="connsiteX3" fmla="*/ 798009 w 798009"/>
                  <a:gd name="connsiteY3" fmla="*/ 324645 h 324723"/>
                  <a:gd name="connsiteX0" fmla="*/ 798009 w 798009"/>
                  <a:gd name="connsiteY0" fmla="*/ 324645 h 324645"/>
                  <a:gd name="connsiteX1" fmla="*/ 288758 w 798009"/>
                  <a:gd name="connsiteY1" fmla="*/ 0 h 324645"/>
                  <a:gd name="connsiteX2" fmla="*/ 0 w 798009"/>
                  <a:gd name="connsiteY2" fmla="*/ 208668 h 324645"/>
                  <a:gd name="connsiteX3" fmla="*/ 798009 w 798009"/>
                  <a:gd name="connsiteY3" fmla="*/ 324645 h 324645"/>
                  <a:gd name="connsiteX0" fmla="*/ 689958 w 689958"/>
                  <a:gd name="connsiteY0" fmla="*/ 360662 h 360662"/>
                  <a:gd name="connsiteX1" fmla="*/ 288758 w 689958"/>
                  <a:gd name="connsiteY1" fmla="*/ 0 h 360662"/>
                  <a:gd name="connsiteX2" fmla="*/ 0 w 689958"/>
                  <a:gd name="connsiteY2" fmla="*/ 208668 h 360662"/>
                  <a:gd name="connsiteX3" fmla="*/ 689958 w 689958"/>
                  <a:gd name="connsiteY3" fmla="*/ 360662 h 360662"/>
                </a:gdLst>
                <a:ahLst/>
                <a:cxnLst>
                  <a:cxn ang="0">
                    <a:pos x="connsiteX0" y="connsiteY0"/>
                  </a:cxn>
                  <a:cxn ang="0">
                    <a:pos x="connsiteX1" y="connsiteY1"/>
                  </a:cxn>
                  <a:cxn ang="0">
                    <a:pos x="connsiteX2" y="connsiteY2"/>
                  </a:cxn>
                  <a:cxn ang="0">
                    <a:pos x="connsiteX3" y="connsiteY3"/>
                  </a:cxn>
                </a:cxnLst>
                <a:rect l="l" t="t" r="r" b="b"/>
                <a:pathLst>
                  <a:path w="689958" h="360662">
                    <a:moveTo>
                      <a:pt x="689958" y="360662"/>
                    </a:moveTo>
                    <a:lnTo>
                      <a:pt x="288758" y="0"/>
                    </a:lnTo>
                    <a:lnTo>
                      <a:pt x="0" y="208668"/>
                    </a:lnTo>
                    <a:lnTo>
                      <a:pt x="689958" y="36066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Freeform: Shape 68">
                <a:extLst>
                  <a:ext uri="{FF2B5EF4-FFF2-40B4-BE49-F238E27FC236}">
                    <a16:creationId xmlns:a16="http://schemas.microsoft.com/office/drawing/2014/main" id="{1D53C9FD-E2C1-4FF8-913C-DFD3580571DC}"/>
                  </a:ext>
                </a:extLst>
              </p:cNvPr>
              <p:cNvSpPr/>
              <p:nvPr/>
            </p:nvSpPr>
            <p:spPr>
              <a:xfrm>
                <a:off x="8589117" y="2576628"/>
                <a:ext cx="1989499" cy="976664"/>
              </a:xfrm>
              <a:custGeom>
                <a:avLst/>
                <a:gdLst>
                  <a:gd name="connsiteX0" fmla="*/ 661737 w 661737"/>
                  <a:gd name="connsiteY0" fmla="*/ 0 h 324853"/>
                  <a:gd name="connsiteX1" fmla="*/ 360947 w 661737"/>
                  <a:gd name="connsiteY1" fmla="*/ 324853 h 324853"/>
                  <a:gd name="connsiteX2" fmla="*/ 0 w 661737"/>
                  <a:gd name="connsiteY2" fmla="*/ 36095 h 324853"/>
                  <a:gd name="connsiteX3" fmla="*/ 661737 w 661737"/>
                  <a:gd name="connsiteY3" fmla="*/ 0 h 324853"/>
                </a:gdLst>
                <a:ahLst/>
                <a:cxnLst>
                  <a:cxn ang="0">
                    <a:pos x="connsiteX0" y="connsiteY0"/>
                  </a:cxn>
                  <a:cxn ang="0">
                    <a:pos x="connsiteX1" y="connsiteY1"/>
                  </a:cxn>
                  <a:cxn ang="0">
                    <a:pos x="connsiteX2" y="connsiteY2"/>
                  </a:cxn>
                  <a:cxn ang="0">
                    <a:pos x="connsiteX3" y="connsiteY3"/>
                  </a:cxn>
                </a:cxnLst>
                <a:rect l="l" t="t" r="r" b="b"/>
                <a:pathLst>
                  <a:path w="661737" h="324853">
                    <a:moveTo>
                      <a:pt x="661737" y="0"/>
                    </a:moveTo>
                    <a:lnTo>
                      <a:pt x="360947" y="324853"/>
                    </a:lnTo>
                    <a:lnTo>
                      <a:pt x="0" y="36095"/>
                    </a:lnTo>
                    <a:lnTo>
                      <a:pt x="661737"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Freeform: Shape 69">
                <a:extLst>
                  <a:ext uri="{FF2B5EF4-FFF2-40B4-BE49-F238E27FC236}">
                    <a16:creationId xmlns:a16="http://schemas.microsoft.com/office/drawing/2014/main" id="{5C4FCA6C-9149-4035-BDE5-FCDC104DF19F}"/>
                  </a:ext>
                </a:extLst>
              </p:cNvPr>
              <p:cNvSpPr/>
              <p:nvPr/>
            </p:nvSpPr>
            <p:spPr>
              <a:xfrm>
                <a:off x="3667032" y="1708483"/>
                <a:ext cx="1121354" cy="723455"/>
              </a:xfrm>
              <a:custGeom>
                <a:avLst/>
                <a:gdLst>
                  <a:gd name="connsiteX0" fmla="*/ 0 w 372979"/>
                  <a:gd name="connsiteY0" fmla="*/ 240632 h 240632"/>
                  <a:gd name="connsiteX1" fmla="*/ 204537 w 372979"/>
                  <a:gd name="connsiteY1" fmla="*/ 0 h 240632"/>
                  <a:gd name="connsiteX2" fmla="*/ 372979 w 372979"/>
                  <a:gd name="connsiteY2" fmla="*/ 120316 h 240632"/>
                  <a:gd name="connsiteX3" fmla="*/ 0 w 372979"/>
                  <a:gd name="connsiteY3" fmla="*/ 240632 h 240632"/>
                </a:gdLst>
                <a:ahLst/>
                <a:cxnLst>
                  <a:cxn ang="0">
                    <a:pos x="connsiteX0" y="connsiteY0"/>
                  </a:cxn>
                  <a:cxn ang="0">
                    <a:pos x="connsiteX1" y="connsiteY1"/>
                  </a:cxn>
                  <a:cxn ang="0">
                    <a:pos x="connsiteX2" y="connsiteY2"/>
                  </a:cxn>
                  <a:cxn ang="0">
                    <a:pos x="connsiteX3" y="connsiteY3"/>
                  </a:cxn>
                </a:cxnLst>
                <a:rect l="l" t="t" r="r" b="b"/>
                <a:pathLst>
                  <a:path w="372979" h="240632">
                    <a:moveTo>
                      <a:pt x="0" y="240632"/>
                    </a:moveTo>
                    <a:lnTo>
                      <a:pt x="204537" y="0"/>
                    </a:lnTo>
                    <a:lnTo>
                      <a:pt x="372979" y="120316"/>
                    </a:lnTo>
                    <a:lnTo>
                      <a:pt x="0" y="24063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1" name="Freeform: Shape 70">
                <a:extLst>
                  <a:ext uri="{FF2B5EF4-FFF2-40B4-BE49-F238E27FC236}">
                    <a16:creationId xmlns:a16="http://schemas.microsoft.com/office/drawing/2014/main" id="{325E19BA-4335-4A76-9097-AE0652209EBB}"/>
                  </a:ext>
                </a:extLst>
              </p:cNvPr>
              <p:cNvSpPr/>
              <p:nvPr/>
            </p:nvSpPr>
            <p:spPr>
              <a:xfrm>
                <a:off x="6683920" y="3191564"/>
                <a:ext cx="1627771" cy="4087516"/>
              </a:xfrm>
              <a:custGeom>
                <a:avLst/>
                <a:gdLst>
                  <a:gd name="connsiteX0" fmla="*/ 541421 w 541421"/>
                  <a:gd name="connsiteY0" fmla="*/ 12032 h 1359569"/>
                  <a:gd name="connsiteX1" fmla="*/ 156410 w 541421"/>
                  <a:gd name="connsiteY1" fmla="*/ 1359569 h 1359569"/>
                  <a:gd name="connsiteX2" fmla="*/ 0 w 541421"/>
                  <a:gd name="connsiteY2" fmla="*/ 0 h 1359569"/>
                  <a:gd name="connsiteX3" fmla="*/ 541421 w 541421"/>
                  <a:gd name="connsiteY3" fmla="*/ 12032 h 1359569"/>
                </a:gdLst>
                <a:ahLst/>
                <a:cxnLst>
                  <a:cxn ang="0">
                    <a:pos x="connsiteX0" y="connsiteY0"/>
                  </a:cxn>
                  <a:cxn ang="0">
                    <a:pos x="connsiteX1" y="connsiteY1"/>
                  </a:cxn>
                  <a:cxn ang="0">
                    <a:pos x="connsiteX2" y="connsiteY2"/>
                  </a:cxn>
                  <a:cxn ang="0">
                    <a:pos x="connsiteX3" y="connsiteY3"/>
                  </a:cxn>
                </a:cxnLst>
                <a:rect l="l" t="t" r="r" b="b"/>
                <a:pathLst>
                  <a:path w="541421" h="1359569">
                    <a:moveTo>
                      <a:pt x="541421" y="12032"/>
                    </a:moveTo>
                    <a:lnTo>
                      <a:pt x="156410" y="1359569"/>
                    </a:lnTo>
                    <a:lnTo>
                      <a:pt x="0" y="0"/>
                    </a:lnTo>
                    <a:lnTo>
                      <a:pt x="541421" y="1203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2" name="Freeform: Shape 71">
                <a:extLst>
                  <a:ext uri="{FF2B5EF4-FFF2-40B4-BE49-F238E27FC236}">
                    <a16:creationId xmlns:a16="http://schemas.microsoft.com/office/drawing/2014/main" id="{1A883243-FB40-4F67-86E5-D86305DCE2BF}"/>
                  </a:ext>
                </a:extLst>
              </p:cNvPr>
              <p:cNvSpPr/>
              <p:nvPr/>
            </p:nvSpPr>
            <p:spPr>
              <a:xfrm>
                <a:off x="4296520" y="1708483"/>
                <a:ext cx="1917154" cy="1917154"/>
              </a:xfrm>
              <a:custGeom>
                <a:avLst/>
                <a:gdLst>
                  <a:gd name="connsiteX0" fmla="*/ 0 w 637674"/>
                  <a:gd name="connsiteY0" fmla="*/ 0 h 637674"/>
                  <a:gd name="connsiteX1" fmla="*/ 553453 w 637674"/>
                  <a:gd name="connsiteY1" fmla="*/ 48127 h 637674"/>
                  <a:gd name="connsiteX2" fmla="*/ 637674 w 637674"/>
                  <a:gd name="connsiteY2" fmla="*/ 637674 h 637674"/>
                  <a:gd name="connsiteX3" fmla="*/ 0 w 637674"/>
                  <a:gd name="connsiteY3" fmla="*/ 0 h 637674"/>
                  <a:gd name="connsiteX0" fmla="*/ 0 w 637674"/>
                  <a:gd name="connsiteY0" fmla="*/ 0 h 637674"/>
                  <a:gd name="connsiteX1" fmla="*/ 537445 w 637674"/>
                  <a:gd name="connsiteY1" fmla="*/ 16112 h 637674"/>
                  <a:gd name="connsiteX2" fmla="*/ 637674 w 637674"/>
                  <a:gd name="connsiteY2" fmla="*/ 637674 h 637674"/>
                  <a:gd name="connsiteX3" fmla="*/ 0 w 637674"/>
                  <a:gd name="connsiteY3" fmla="*/ 0 h 637674"/>
                </a:gdLst>
                <a:ahLst/>
                <a:cxnLst>
                  <a:cxn ang="0">
                    <a:pos x="connsiteX0" y="connsiteY0"/>
                  </a:cxn>
                  <a:cxn ang="0">
                    <a:pos x="connsiteX1" y="connsiteY1"/>
                  </a:cxn>
                  <a:cxn ang="0">
                    <a:pos x="connsiteX2" y="connsiteY2"/>
                  </a:cxn>
                  <a:cxn ang="0">
                    <a:pos x="connsiteX3" y="connsiteY3"/>
                  </a:cxn>
                </a:cxnLst>
                <a:rect l="l" t="t" r="r" b="b"/>
                <a:pathLst>
                  <a:path w="637674" h="637674">
                    <a:moveTo>
                      <a:pt x="0" y="0"/>
                    </a:moveTo>
                    <a:lnTo>
                      <a:pt x="537445" y="16112"/>
                    </a:lnTo>
                    <a:lnTo>
                      <a:pt x="637674" y="637674"/>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3" name="Freeform: Shape 72">
                <a:extLst>
                  <a:ext uri="{FF2B5EF4-FFF2-40B4-BE49-F238E27FC236}">
                    <a16:creationId xmlns:a16="http://schemas.microsoft.com/office/drawing/2014/main" id="{0009B8F6-6718-4D92-9195-0CEDBEA1327D}"/>
                  </a:ext>
                </a:extLst>
              </p:cNvPr>
              <p:cNvSpPr/>
              <p:nvPr/>
            </p:nvSpPr>
            <p:spPr>
              <a:xfrm>
                <a:off x="7479717" y="2106307"/>
                <a:ext cx="2206536" cy="1434953"/>
              </a:xfrm>
              <a:custGeom>
                <a:avLst/>
                <a:gdLst>
                  <a:gd name="connsiteX0" fmla="*/ 168442 w 733927"/>
                  <a:gd name="connsiteY0" fmla="*/ 0 h 493295"/>
                  <a:gd name="connsiteX1" fmla="*/ 733927 w 733927"/>
                  <a:gd name="connsiteY1" fmla="*/ 493295 h 493295"/>
                  <a:gd name="connsiteX2" fmla="*/ 0 w 733927"/>
                  <a:gd name="connsiteY2" fmla="*/ 457200 h 493295"/>
                  <a:gd name="connsiteX3" fmla="*/ 168442 w 733927"/>
                  <a:gd name="connsiteY3" fmla="*/ 0 h 493295"/>
                  <a:gd name="connsiteX0" fmla="*/ 196455 w 733927"/>
                  <a:gd name="connsiteY0" fmla="*/ 0 h 477287"/>
                  <a:gd name="connsiteX1" fmla="*/ 733927 w 733927"/>
                  <a:gd name="connsiteY1" fmla="*/ 477287 h 477287"/>
                  <a:gd name="connsiteX2" fmla="*/ 0 w 733927"/>
                  <a:gd name="connsiteY2" fmla="*/ 441192 h 477287"/>
                  <a:gd name="connsiteX3" fmla="*/ 196455 w 733927"/>
                  <a:gd name="connsiteY3" fmla="*/ 0 h 477287"/>
                </a:gdLst>
                <a:ahLst/>
                <a:cxnLst>
                  <a:cxn ang="0">
                    <a:pos x="connsiteX0" y="connsiteY0"/>
                  </a:cxn>
                  <a:cxn ang="0">
                    <a:pos x="connsiteX1" y="connsiteY1"/>
                  </a:cxn>
                  <a:cxn ang="0">
                    <a:pos x="connsiteX2" y="connsiteY2"/>
                  </a:cxn>
                  <a:cxn ang="0">
                    <a:pos x="connsiteX3" y="connsiteY3"/>
                  </a:cxn>
                </a:cxnLst>
                <a:rect l="l" t="t" r="r" b="b"/>
                <a:pathLst>
                  <a:path w="733927" h="477287">
                    <a:moveTo>
                      <a:pt x="196455" y="0"/>
                    </a:moveTo>
                    <a:lnTo>
                      <a:pt x="733927" y="477287"/>
                    </a:lnTo>
                    <a:lnTo>
                      <a:pt x="0" y="441192"/>
                    </a:lnTo>
                    <a:lnTo>
                      <a:pt x="19645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4" name="Freeform: Shape 73">
                <a:extLst>
                  <a:ext uri="{FF2B5EF4-FFF2-40B4-BE49-F238E27FC236}">
                    <a16:creationId xmlns:a16="http://schemas.microsoft.com/office/drawing/2014/main" id="{330FE00D-6F54-4BB0-A8CB-C1EFE3ED815E}"/>
                  </a:ext>
                </a:extLst>
              </p:cNvPr>
              <p:cNvSpPr/>
              <p:nvPr/>
            </p:nvSpPr>
            <p:spPr>
              <a:xfrm>
                <a:off x="5888120" y="1744657"/>
                <a:ext cx="2170362" cy="5546479"/>
              </a:xfrm>
              <a:custGeom>
                <a:avLst/>
                <a:gdLst>
                  <a:gd name="connsiteX0" fmla="*/ 0 w 721895"/>
                  <a:gd name="connsiteY0" fmla="*/ 0 h 1844842"/>
                  <a:gd name="connsiteX1" fmla="*/ 176463 w 721895"/>
                  <a:gd name="connsiteY1" fmla="*/ 1844842 h 1844842"/>
                  <a:gd name="connsiteX2" fmla="*/ 721895 w 721895"/>
                  <a:gd name="connsiteY2" fmla="*/ 112295 h 1844842"/>
                  <a:gd name="connsiteX3" fmla="*/ 0 w 721895"/>
                  <a:gd name="connsiteY3" fmla="*/ 0 h 1844842"/>
                </a:gdLst>
                <a:ahLst/>
                <a:cxnLst>
                  <a:cxn ang="0">
                    <a:pos x="connsiteX0" y="connsiteY0"/>
                  </a:cxn>
                  <a:cxn ang="0">
                    <a:pos x="connsiteX1" y="connsiteY1"/>
                  </a:cxn>
                  <a:cxn ang="0">
                    <a:pos x="connsiteX2" y="connsiteY2"/>
                  </a:cxn>
                  <a:cxn ang="0">
                    <a:pos x="connsiteX3" y="connsiteY3"/>
                  </a:cxn>
                </a:cxnLst>
                <a:rect l="l" t="t" r="r" b="b"/>
                <a:pathLst>
                  <a:path w="721895" h="1844842">
                    <a:moveTo>
                      <a:pt x="0" y="0"/>
                    </a:moveTo>
                    <a:lnTo>
                      <a:pt x="176463" y="1844842"/>
                    </a:lnTo>
                    <a:lnTo>
                      <a:pt x="721895" y="112295"/>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grpSp>
        <p:grpSp>
          <p:nvGrpSpPr>
            <p:cNvPr id="12" name="Group 11">
              <a:extLst>
                <a:ext uri="{FF2B5EF4-FFF2-40B4-BE49-F238E27FC236}">
                  <a16:creationId xmlns:a16="http://schemas.microsoft.com/office/drawing/2014/main" id="{ADFB101A-532C-4A6C-8A66-BF57A6359ADE}"/>
                </a:ext>
              </a:extLst>
            </p:cNvPr>
            <p:cNvGrpSpPr/>
            <p:nvPr/>
          </p:nvGrpSpPr>
          <p:grpSpPr>
            <a:xfrm rot="20073958" flipH="1">
              <a:off x="10286237" y="3877079"/>
              <a:ext cx="981094" cy="675699"/>
              <a:chOff x="3667032" y="1708483"/>
              <a:chExt cx="8105829" cy="5582653"/>
            </a:xfrm>
            <a:grpFill/>
          </p:grpSpPr>
          <p:sp>
            <p:nvSpPr>
              <p:cNvPr id="61" name="Freeform: Shape 60">
                <a:extLst>
                  <a:ext uri="{FF2B5EF4-FFF2-40B4-BE49-F238E27FC236}">
                    <a16:creationId xmlns:a16="http://schemas.microsoft.com/office/drawing/2014/main" id="{1A25ED3E-0AC7-49DD-9535-2F315C1551AF}"/>
                  </a:ext>
                </a:extLst>
              </p:cNvPr>
              <p:cNvSpPr/>
              <p:nvPr/>
            </p:nvSpPr>
            <p:spPr>
              <a:xfrm>
                <a:off x="9698517" y="2576706"/>
                <a:ext cx="2074344" cy="1084322"/>
              </a:xfrm>
              <a:custGeom>
                <a:avLst/>
                <a:gdLst>
                  <a:gd name="connsiteX0" fmla="*/ 757990 w 757990"/>
                  <a:gd name="connsiteY0" fmla="*/ 228600 h 264695"/>
                  <a:gd name="connsiteX1" fmla="*/ 288758 w 757990"/>
                  <a:gd name="connsiteY1" fmla="*/ 0 h 264695"/>
                  <a:gd name="connsiteX2" fmla="*/ 0 w 757990"/>
                  <a:gd name="connsiteY2" fmla="*/ 264695 h 264695"/>
                  <a:gd name="connsiteX3" fmla="*/ 757990 w 757990"/>
                  <a:gd name="connsiteY3" fmla="*/ 228600 h 264695"/>
                  <a:gd name="connsiteX0" fmla="*/ 753988 w 753988"/>
                  <a:gd name="connsiteY0" fmla="*/ 288628 h 288628"/>
                  <a:gd name="connsiteX1" fmla="*/ 288758 w 753988"/>
                  <a:gd name="connsiteY1" fmla="*/ 0 h 288628"/>
                  <a:gd name="connsiteX2" fmla="*/ 0 w 753988"/>
                  <a:gd name="connsiteY2" fmla="*/ 264695 h 288628"/>
                  <a:gd name="connsiteX3" fmla="*/ 753988 w 753988"/>
                  <a:gd name="connsiteY3" fmla="*/ 288628 h 288628"/>
                  <a:gd name="connsiteX0" fmla="*/ 753988 w 753988"/>
                  <a:gd name="connsiteY0" fmla="*/ 288628 h 324723"/>
                  <a:gd name="connsiteX1" fmla="*/ 288758 w 753988"/>
                  <a:gd name="connsiteY1" fmla="*/ 0 h 324723"/>
                  <a:gd name="connsiteX2" fmla="*/ 0 w 753988"/>
                  <a:gd name="connsiteY2" fmla="*/ 324723 h 324723"/>
                  <a:gd name="connsiteX3" fmla="*/ 753988 w 753988"/>
                  <a:gd name="connsiteY3" fmla="*/ 288628 h 324723"/>
                  <a:gd name="connsiteX0" fmla="*/ 681954 w 681954"/>
                  <a:gd name="connsiteY0" fmla="*/ 396679 h 396679"/>
                  <a:gd name="connsiteX1" fmla="*/ 288758 w 681954"/>
                  <a:gd name="connsiteY1" fmla="*/ 0 h 396679"/>
                  <a:gd name="connsiteX2" fmla="*/ 0 w 681954"/>
                  <a:gd name="connsiteY2" fmla="*/ 324723 h 396679"/>
                  <a:gd name="connsiteX3" fmla="*/ 681954 w 681954"/>
                  <a:gd name="connsiteY3" fmla="*/ 396679 h 396679"/>
                  <a:gd name="connsiteX0" fmla="*/ 798009 w 798009"/>
                  <a:gd name="connsiteY0" fmla="*/ 324645 h 324723"/>
                  <a:gd name="connsiteX1" fmla="*/ 288758 w 798009"/>
                  <a:gd name="connsiteY1" fmla="*/ 0 h 324723"/>
                  <a:gd name="connsiteX2" fmla="*/ 0 w 798009"/>
                  <a:gd name="connsiteY2" fmla="*/ 324723 h 324723"/>
                  <a:gd name="connsiteX3" fmla="*/ 798009 w 798009"/>
                  <a:gd name="connsiteY3" fmla="*/ 324645 h 324723"/>
                  <a:gd name="connsiteX0" fmla="*/ 798009 w 798009"/>
                  <a:gd name="connsiteY0" fmla="*/ 324645 h 324645"/>
                  <a:gd name="connsiteX1" fmla="*/ 288758 w 798009"/>
                  <a:gd name="connsiteY1" fmla="*/ 0 h 324645"/>
                  <a:gd name="connsiteX2" fmla="*/ 0 w 798009"/>
                  <a:gd name="connsiteY2" fmla="*/ 208668 h 324645"/>
                  <a:gd name="connsiteX3" fmla="*/ 798009 w 798009"/>
                  <a:gd name="connsiteY3" fmla="*/ 324645 h 324645"/>
                  <a:gd name="connsiteX0" fmla="*/ 689958 w 689958"/>
                  <a:gd name="connsiteY0" fmla="*/ 360662 h 360662"/>
                  <a:gd name="connsiteX1" fmla="*/ 288758 w 689958"/>
                  <a:gd name="connsiteY1" fmla="*/ 0 h 360662"/>
                  <a:gd name="connsiteX2" fmla="*/ 0 w 689958"/>
                  <a:gd name="connsiteY2" fmla="*/ 208668 h 360662"/>
                  <a:gd name="connsiteX3" fmla="*/ 689958 w 689958"/>
                  <a:gd name="connsiteY3" fmla="*/ 360662 h 360662"/>
                </a:gdLst>
                <a:ahLst/>
                <a:cxnLst>
                  <a:cxn ang="0">
                    <a:pos x="connsiteX0" y="connsiteY0"/>
                  </a:cxn>
                  <a:cxn ang="0">
                    <a:pos x="connsiteX1" y="connsiteY1"/>
                  </a:cxn>
                  <a:cxn ang="0">
                    <a:pos x="connsiteX2" y="connsiteY2"/>
                  </a:cxn>
                  <a:cxn ang="0">
                    <a:pos x="connsiteX3" y="connsiteY3"/>
                  </a:cxn>
                </a:cxnLst>
                <a:rect l="l" t="t" r="r" b="b"/>
                <a:pathLst>
                  <a:path w="689958" h="360662">
                    <a:moveTo>
                      <a:pt x="689958" y="360662"/>
                    </a:moveTo>
                    <a:lnTo>
                      <a:pt x="288758" y="0"/>
                    </a:lnTo>
                    <a:lnTo>
                      <a:pt x="0" y="208668"/>
                    </a:lnTo>
                    <a:lnTo>
                      <a:pt x="689958" y="36066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Freeform: Shape 61">
                <a:extLst>
                  <a:ext uri="{FF2B5EF4-FFF2-40B4-BE49-F238E27FC236}">
                    <a16:creationId xmlns:a16="http://schemas.microsoft.com/office/drawing/2014/main" id="{C8AEA80C-8106-40EF-B4AD-B76DAD15E418}"/>
                  </a:ext>
                </a:extLst>
              </p:cNvPr>
              <p:cNvSpPr/>
              <p:nvPr/>
            </p:nvSpPr>
            <p:spPr>
              <a:xfrm>
                <a:off x="8589117" y="2576628"/>
                <a:ext cx="1989499" cy="976664"/>
              </a:xfrm>
              <a:custGeom>
                <a:avLst/>
                <a:gdLst>
                  <a:gd name="connsiteX0" fmla="*/ 661737 w 661737"/>
                  <a:gd name="connsiteY0" fmla="*/ 0 h 324853"/>
                  <a:gd name="connsiteX1" fmla="*/ 360947 w 661737"/>
                  <a:gd name="connsiteY1" fmla="*/ 324853 h 324853"/>
                  <a:gd name="connsiteX2" fmla="*/ 0 w 661737"/>
                  <a:gd name="connsiteY2" fmla="*/ 36095 h 324853"/>
                  <a:gd name="connsiteX3" fmla="*/ 661737 w 661737"/>
                  <a:gd name="connsiteY3" fmla="*/ 0 h 324853"/>
                </a:gdLst>
                <a:ahLst/>
                <a:cxnLst>
                  <a:cxn ang="0">
                    <a:pos x="connsiteX0" y="connsiteY0"/>
                  </a:cxn>
                  <a:cxn ang="0">
                    <a:pos x="connsiteX1" y="connsiteY1"/>
                  </a:cxn>
                  <a:cxn ang="0">
                    <a:pos x="connsiteX2" y="connsiteY2"/>
                  </a:cxn>
                  <a:cxn ang="0">
                    <a:pos x="connsiteX3" y="connsiteY3"/>
                  </a:cxn>
                </a:cxnLst>
                <a:rect l="l" t="t" r="r" b="b"/>
                <a:pathLst>
                  <a:path w="661737" h="324853">
                    <a:moveTo>
                      <a:pt x="661737" y="0"/>
                    </a:moveTo>
                    <a:lnTo>
                      <a:pt x="360947" y="324853"/>
                    </a:lnTo>
                    <a:lnTo>
                      <a:pt x="0" y="36095"/>
                    </a:lnTo>
                    <a:lnTo>
                      <a:pt x="661737"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Freeform: Shape 62">
                <a:extLst>
                  <a:ext uri="{FF2B5EF4-FFF2-40B4-BE49-F238E27FC236}">
                    <a16:creationId xmlns:a16="http://schemas.microsoft.com/office/drawing/2014/main" id="{4FBA3D4F-6198-4278-A640-42F2415C2BEE}"/>
                  </a:ext>
                </a:extLst>
              </p:cNvPr>
              <p:cNvSpPr/>
              <p:nvPr/>
            </p:nvSpPr>
            <p:spPr>
              <a:xfrm>
                <a:off x="3667032" y="1708483"/>
                <a:ext cx="1121354" cy="723455"/>
              </a:xfrm>
              <a:custGeom>
                <a:avLst/>
                <a:gdLst>
                  <a:gd name="connsiteX0" fmla="*/ 0 w 372979"/>
                  <a:gd name="connsiteY0" fmla="*/ 240632 h 240632"/>
                  <a:gd name="connsiteX1" fmla="*/ 204537 w 372979"/>
                  <a:gd name="connsiteY1" fmla="*/ 0 h 240632"/>
                  <a:gd name="connsiteX2" fmla="*/ 372979 w 372979"/>
                  <a:gd name="connsiteY2" fmla="*/ 120316 h 240632"/>
                  <a:gd name="connsiteX3" fmla="*/ 0 w 372979"/>
                  <a:gd name="connsiteY3" fmla="*/ 240632 h 240632"/>
                </a:gdLst>
                <a:ahLst/>
                <a:cxnLst>
                  <a:cxn ang="0">
                    <a:pos x="connsiteX0" y="connsiteY0"/>
                  </a:cxn>
                  <a:cxn ang="0">
                    <a:pos x="connsiteX1" y="connsiteY1"/>
                  </a:cxn>
                  <a:cxn ang="0">
                    <a:pos x="connsiteX2" y="connsiteY2"/>
                  </a:cxn>
                  <a:cxn ang="0">
                    <a:pos x="connsiteX3" y="connsiteY3"/>
                  </a:cxn>
                </a:cxnLst>
                <a:rect l="l" t="t" r="r" b="b"/>
                <a:pathLst>
                  <a:path w="372979" h="240632">
                    <a:moveTo>
                      <a:pt x="0" y="240632"/>
                    </a:moveTo>
                    <a:lnTo>
                      <a:pt x="204537" y="0"/>
                    </a:lnTo>
                    <a:lnTo>
                      <a:pt x="372979" y="120316"/>
                    </a:lnTo>
                    <a:lnTo>
                      <a:pt x="0" y="24063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Freeform: Shape 63">
                <a:extLst>
                  <a:ext uri="{FF2B5EF4-FFF2-40B4-BE49-F238E27FC236}">
                    <a16:creationId xmlns:a16="http://schemas.microsoft.com/office/drawing/2014/main" id="{FA337E08-59C6-4BBC-AEDD-91BCA9BF9FA7}"/>
                  </a:ext>
                </a:extLst>
              </p:cNvPr>
              <p:cNvSpPr/>
              <p:nvPr/>
            </p:nvSpPr>
            <p:spPr>
              <a:xfrm>
                <a:off x="6683920" y="3191564"/>
                <a:ext cx="1627771" cy="4087516"/>
              </a:xfrm>
              <a:custGeom>
                <a:avLst/>
                <a:gdLst>
                  <a:gd name="connsiteX0" fmla="*/ 541421 w 541421"/>
                  <a:gd name="connsiteY0" fmla="*/ 12032 h 1359569"/>
                  <a:gd name="connsiteX1" fmla="*/ 156410 w 541421"/>
                  <a:gd name="connsiteY1" fmla="*/ 1359569 h 1359569"/>
                  <a:gd name="connsiteX2" fmla="*/ 0 w 541421"/>
                  <a:gd name="connsiteY2" fmla="*/ 0 h 1359569"/>
                  <a:gd name="connsiteX3" fmla="*/ 541421 w 541421"/>
                  <a:gd name="connsiteY3" fmla="*/ 12032 h 1359569"/>
                </a:gdLst>
                <a:ahLst/>
                <a:cxnLst>
                  <a:cxn ang="0">
                    <a:pos x="connsiteX0" y="connsiteY0"/>
                  </a:cxn>
                  <a:cxn ang="0">
                    <a:pos x="connsiteX1" y="connsiteY1"/>
                  </a:cxn>
                  <a:cxn ang="0">
                    <a:pos x="connsiteX2" y="connsiteY2"/>
                  </a:cxn>
                  <a:cxn ang="0">
                    <a:pos x="connsiteX3" y="connsiteY3"/>
                  </a:cxn>
                </a:cxnLst>
                <a:rect l="l" t="t" r="r" b="b"/>
                <a:pathLst>
                  <a:path w="541421" h="1359569">
                    <a:moveTo>
                      <a:pt x="541421" y="12032"/>
                    </a:moveTo>
                    <a:lnTo>
                      <a:pt x="156410" y="1359569"/>
                    </a:lnTo>
                    <a:lnTo>
                      <a:pt x="0" y="0"/>
                    </a:lnTo>
                    <a:lnTo>
                      <a:pt x="541421" y="1203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Freeform: Shape 64">
                <a:extLst>
                  <a:ext uri="{FF2B5EF4-FFF2-40B4-BE49-F238E27FC236}">
                    <a16:creationId xmlns:a16="http://schemas.microsoft.com/office/drawing/2014/main" id="{D2BD79C6-2A24-4BB1-8F3E-85E785394918}"/>
                  </a:ext>
                </a:extLst>
              </p:cNvPr>
              <p:cNvSpPr/>
              <p:nvPr/>
            </p:nvSpPr>
            <p:spPr>
              <a:xfrm>
                <a:off x="4296520" y="1708483"/>
                <a:ext cx="1917154" cy="1917154"/>
              </a:xfrm>
              <a:custGeom>
                <a:avLst/>
                <a:gdLst>
                  <a:gd name="connsiteX0" fmla="*/ 0 w 637674"/>
                  <a:gd name="connsiteY0" fmla="*/ 0 h 637674"/>
                  <a:gd name="connsiteX1" fmla="*/ 553453 w 637674"/>
                  <a:gd name="connsiteY1" fmla="*/ 48127 h 637674"/>
                  <a:gd name="connsiteX2" fmla="*/ 637674 w 637674"/>
                  <a:gd name="connsiteY2" fmla="*/ 637674 h 637674"/>
                  <a:gd name="connsiteX3" fmla="*/ 0 w 637674"/>
                  <a:gd name="connsiteY3" fmla="*/ 0 h 637674"/>
                  <a:gd name="connsiteX0" fmla="*/ 0 w 637674"/>
                  <a:gd name="connsiteY0" fmla="*/ 0 h 637674"/>
                  <a:gd name="connsiteX1" fmla="*/ 537445 w 637674"/>
                  <a:gd name="connsiteY1" fmla="*/ 16112 h 637674"/>
                  <a:gd name="connsiteX2" fmla="*/ 637674 w 637674"/>
                  <a:gd name="connsiteY2" fmla="*/ 637674 h 637674"/>
                  <a:gd name="connsiteX3" fmla="*/ 0 w 637674"/>
                  <a:gd name="connsiteY3" fmla="*/ 0 h 637674"/>
                </a:gdLst>
                <a:ahLst/>
                <a:cxnLst>
                  <a:cxn ang="0">
                    <a:pos x="connsiteX0" y="connsiteY0"/>
                  </a:cxn>
                  <a:cxn ang="0">
                    <a:pos x="connsiteX1" y="connsiteY1"/>
                  </a:cxn>
                  <a:cxn ang="0">
                    <a:pos x="connsiteX2" y="connsiteY2"/>
                  </a:cxn>
                  <a:cxn ang="0">
                    <a:pos x="connsiteX3" y="connsiteY3"/>
                  </a:cxn>
                </a:cxnLst>
                <a:rect l="l" t="t" r="r" b="b"/>
                <a:pathLst>
                  <a:path w="637674" h="637674">
                    <a:moveTo>
                      <a:pt x="0" y="0"/>
                    </a:moveTo>
                    <a:lnTo>
                      <a:pt x="537445" y="16112"/>
                    </a:lnTo>
                    <a:lnTo>
                      <a:pt x="637674" y="637674"/>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Freeform: Shape 65">
                <a:extLst>
                  <a:ext uri="{FF2B5EF4-FFF2-40B4-BE49-F238E27FC236}">
                    <a16:creationId xmlns:a16="http://schemas.microsoft.com/office/drawing/2014/main" id="{B4D6628B-74D7-464A-BA13-2AF6E2BC1C18}"/>
                  </a:ext>
                </a:extLst>
              </p:cNvPr>
              <p:cNvSpPr/>
              <p:nvPr/>
            </p:nvSpPr>
            <p:spPr>
              <a:xfrm>
                <a:off x="7479717" y="2106307"/>
                <a:ext cx="2206536" cy="1434953"/>
              </a:xfrm>
              <a:custGeom>
                <a:avLst/>
                <a:gdLst>
                  <a:gd name="connsiteX0" fmla="*/ 168442 w 733927"/>
                  <a:gd name="connsiteY0" fmla="*/ 0 h 493295"/>
                  <a:gd name="connsiteX1" fmla="*/ 733927 w 733927"/>
                  <a:gd name="connsiteY1" fmla="*/ 493295 h 493295"/>
                  <a:gd name="connsiteX2" fmla="*/ 0 w 733927"/>
                  <a:gd name="connsiteY2" fmla="*/ 457200 h 493295"/>
                  <a:gd name="connsiteX3" fmla="*/ 168442 w 733927"/>
                  <a:gd name="connsiteY3" fmla="*/ 0 h 493295"/>
                  <a:gd name="connsiteX0" fmla="*/ 196455 w 733927"/>
                  <a:gd name="connsiteY0" fmla="*/ 0 h 477287"/>
                  <a:gd name="connsiteX1" fmla="*/ 733927 w 733927"/>
                  <a:gd name="connsiteY1" fmla="*/ 477287 h 477287"/>
                  <a:gd name="connsiteX2" fmla="*/ 0 w 733927"/>
                  <a:gd name="connsiteY2" fmla="*/ 441192 h 477287"/>
                  <a:gd name="connsiteX3" fmla="*/ 196455 w 733927"/>
                  <a:gd name="connsiteY3" fmla="*/ 0 h 477287"/>
                </a:gdLst>
                <a:ahLst/>
                <a:cxnLst>
                  <a:cxn ang="0">
                    <a:pos x="connsiteX0" y="connsiteY0"/>
                  </a:cxn>
                  <a:cxn ang="0">
                    <a:pos x="connsiteX1" y="connsiteY1"/>
                  </a:cxn>
                  <a:cxn ang="0">
                    <a:pos x="connsiteX2" y="connsiteY2"/>
                  </a:cxn>
                  <a:cxn ang="0">
                    <a:pos x="connsiteX3" y="connsiteY3"/>
                  </a:cxn>
                </a:cxnLst>
                <a:rect l="l" t="t" r="r" b="b"/>
                <a:pathLst>
                  <a:path w="733927" h="477287">
                    <a:moveTo>
                      <a:pt x="196455" y="0"/>
                    </a:moveTo>
                    <a:lnTo>
                      <a:pt x="733927" y="477287"/>
                    </a:lnTo>
                    <a:lnTo>
                      <a:pt x="0" y="441192"/>
                    </a:lnTo>
                    <a:lnTo>
                      <a:pt x="19645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Freeform: Shape 66">
                <a:extLst>
                  <a:ext uri="{FF2B5EF4-FFF2-40B4-BE49-F238E27FC236}">
                    <a16:creationId xmlns:a16="http://schemas.microsoft.com/office/drawing/2014/main" id="{35ED13DB-3407-4DC7-9666-861AA8C4F91F}"/>
                  </a:ext>
                </a:extLst>
              </p:cNvPr>
              <p:cNvSpPr/>
              <p:nvPr/>
            </p:nvSpPr>
            <p:spPr>
              <a:xfrm>
                <a:off x="5888120" y="1744657"/>
                <a:ext cx="2170362" cy="5546479"/>
              </a:xfrm>
              <a:custGeom>
                <a:avLst/>
                <a:gdLst>
                  <a:gd name="connsiteX0" fmla="*/ 0 w 721895"/>
                  <a:gd name="connsiteY0" fmla="*/ 0 h 1844842"/>
                  <a:gd name="connsiteX1" fmla="*/ 176463 w 721895"/>
                  <a:gd name="connsiteY1" fmla="*/ 1844842 h 1844842"/>
                  <a:gd name="connsiteX2" fmla="*/ 721895 w 721895"/>
                  <a:gd name="connsiteY2" fmla="*/ 112295 h 1844842"/>
                  <a:gd name="connsiteX3" fmla="*/ 0 w 721895"/>
                  <a:gd name="connsiteY3" fmla="*/ 0 h 1844842"/>
                </a:gdLst>
                <a:ahLst/>
                <a:cxnLst>
                  <a:cxn ang="0">
                    <a:pos x="connsiteX0" y="connsiteY0"/>
                  </a:cxn>
                  <a:cxn ang="0">
                    <a:pos x="connsiteX1" y="connsiteY1"/>
                  </a:cxn>
                  <a:cxn ang="0">
                    <a:pos x="connsiteX2" y="connsiteY2"/>
                  </a:cxn>
                  <a:cxn ang="0">
                    <a:pos x="connsiteX3" y="connsiteY3"/>
                  </a:cxn>
                </a:cxnLst>
                <a:rect l="l" t="t" r="r" b="b"/>
                <a:pathLst>
                  <a:path w="721895" h="1844842">
                    <a:moveTo>
                      <a:pt x="0" y="0"/>
                    </a:moveTo>
                    <a:lnTo>
                      <a:pt x="176463" y="1844842"/>
                    </a:lnTo>
                    <a:lnTo>
                      <a:pt x="721895" y="112295"/>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3" name="Group 12">
              <a:extLst>
                <a:ext uri="{FF2B5EF4-FFF2-40B4-BE49-F238E27FC236}">
                  <a16:creationId xmlns:a16="http://schemas.microsoft.com/office/drawing/2014/main" id="{4B0ABEC1-E4DF-4CDC-9B09-372F35A3B4D8}"/>
                </a:ext>
              </a:extLst>
            </p:cNvPr>
            <p:cNvGrpSpPr/>
            <p:nvPr/>
          </p:nvGrpSpPr>
          <p:grpSpPr>
            <a:xfrm rot="20275744" flipH="1">
              <a:off x="10178216" y="1637990"/>
              <a:ext cx="1416763" cy="1605575"/>
              <a:chOff x="5365048" y="479821"/>
              <a:chExt cx="8036930" cy="9108010"/>
            </a:xfrm>
            <a:grpFill/>
          </p:grpSpPr>
          <p:sp>
            <p:nvSpPr>
              <p:cNvPr id="54" name="Freeform: Shape 53">
                <a:extLst>
                  <a:ext uri="{FF2B5EF4-FFF2-40B4-BE49-F238E27FC236}">
                    <a16:creationId xmlns:a16="http://schemas.microsoft.com/office/drawing/2014/main" id="{4A07D1AA-4892-46C2-A72C-F33BDC886F5E}"/>
                  </a:ext>
                </a:extLst>
              </p:cNvPr>
              <p:cNvSpPr/>
              <p:nvPr/>
            </p:nvSpPr>
            <p:spPr>
              <a:xfrm>
                <a:off x="11674969" y="8268753"/>
                <a:ext cx="1052700" cy="1319078"/>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5" name="Freeform: Shape 54">
                <a:extLst>
                  <a:ext uri="{FF2B5EF4-FFF2-40B4-BE49-F238E27FC236}">
                    <a16:creationId xmlns:a16="http://schemas.microsoft.com/office/drawing/2014/main" id="{B82FBCD1-0AF1-49E5-9ECB-BC5AC84D4E0B}"/>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6" name="Freeform: Shape 55">
                <a:extLst>
                  <a:ext uri="{FF2B5EF4-FFF2-40B4-BE49-F238E27FC236}">
                    <a16:creationId xmlns:a16="http://schemas.microsoft.com/office/drawing/2014/main" id="{25461BBE-5B4E-4546-A712-E35784872D68}"/>
                  </a:ext>
                </a:extLst>
              </p:cNvPr>
              <p:cNvSpPr/>
              <p:nvPr/>
            </p:nvSpPr>
            <p:spPr>
              <a:xfrm>
                <a:off x="5365048" y="5540922"/>
                <a:ext cx="1132617" cy="452885"/>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7" name="Freeform: Shape 56">
                <a:extLst>
                  <a:ext uri="{FF2B5EF4-FFF2-40B4-BE49-F238E27FC236}">
                    <a16:creationId xmlns:a16="http://schemas.microsoft.com/office/drawing/2014/main" id="{18D74A61-43CD-4E38-A5EA-769BD3FEDF39}"/>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Freeform: Shape 57">
                <a:extLst>
                  <a:ext uri="{FF2B5EF4-FFF2-40B4-BE49-F238E27FC236}">
                    <a16:creationId xmlns:a16="http://schemas.microsoft.com/office/drawing/2014/main" id="{EA7C963D-6434-41DE-B5EC-77D6F266CB8B}"/>
                  </a:ext>
                </a:extLst>
              </p:cNvPr>
              <p:cNvSpPr/>
              <p:nvPr/>
            </p:nvSpPr>
            <p:spPr>
              <a:xfrm>
                <a:off x="9871174" y="2566277"/>
                <a:ext cx="3530804" cy="3853064"/>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Lst>
                <a:ahLst/>
                <a:cxnLst>
                  <a:cxn ang="0">
                    <a:pos x="connsiteX0" y="connsiteY0"/>
                  </a:cxn>
                  <a:cxn ang="0">
                    <a:pos x="connsiteX1" y="connsiteY1"/>
                  </a:cxn>
                  <a:cxn ang="0">
                    <a:pos x="connsiteX2" y="connsiteY2"/>
                  </a:cxn>
                  <a:cxn ang="0">
                    <a:pos x="connsiteX3" y="connsiteY3"/>
                  </a:cxn>
                </a:cxnLst>
                <a:rect l="l" t="t" r="r" b="b"/>
                <a:pathLst>
                  <a:path w="1229522" h="1341742">
                    <a:moveTo>
                      <a:pt x="1229522" y="0"/>
                    </a:moveTo>
                    <a:lnTo>
                      <a:pt x="0" y="594242"/>
                    </a:lnTo>
                    <a:lnTo>
                      <a:pt x="113780" y="1341742"/>
                    </a:lnTo>
                    <a:lnTo>
                      <a:pt x="1229522"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9" name="Freeform: Shape 58">
                <a:extLst>
                  <a:ext uri="{FF2B5EF4-FFF2-40B4-BE49-F238E27FC236}">
                    <a16:creationId xmlns:a16="http://schemas.microsoft.com/office/drawing/2014/main" id="{DEFB54BD-2A34-488B-BBEC-E0F26D97850F}"/>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Freeform: Shape 59">
                <a:extLst>
                  <a:ext uri="{FF2B5EF4-FFF2-40B4-BE49-F238E27FC236}">
                    <a16:creationId xmlns:a16="http://schemas.microsoft.com/office/drawing/2014/main" id="{C0D50B2F-0546-41E1-8E55-3F3249F87C63}"/>
                  </a:ext>
                </a:extLst>
              </p:cNvPr>
              <p:cNvSpPr/>
              <p:nvPr/>
            </p:nvSpPr>
            <p:spPr>
              <a:xfrm>
                <a:off x="7708808" y="479821"/>
                <a:ext cx="2543813" cy="6474124"/>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Lst>
                <a:ahLst/>
                <a:cxnLst>
                  <a:cxn ang="0">
                    <a:pos x="connsiteX0" y="connsiteY0"/>
                  </a:cxn>
                  <a:cxn ang="0">
                    <a:pos x="connsiteX1" y="connsiteY1"/>
                  </a:cxn>
                  <a:cxn ang="0">
                    <a:pos x="connsiteX2" y="connsiteY2"/>
                  </a:cxn>
                  <a:cxn ang="0">
                    <a:pos x="connsiteX3" y="connsiteY3"/>
                  </a:cxn>
                </a:cxnLst>
                <a:rect l="l" t="t" r="r" b="b"/>
                <a:pathLst>
                  <a:path w="885825" h="2254467">
                    <a:moveTo>
                      <a:pt x="0" y="997167"/>
                    </a:moveTo>
                    <a:lnTo>
                      <a:pt x="675879" y="0"/>
                    </a:lnTo>
                    <a:cubicBezTo>
                      <a:pt x="680641" y="723900"/>
                      <a:pt x="881063" y="1530567"/>
                      <a:pt x="885825" y="2254467"/>
                    </a:cubicBezTo>
                    <a:lnTo>
                      <a:pt x="0" y="997167"/>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4" name="Group 13">
              <a:extLst>
                <a:ext uri="{FF2B5EF4-FFF2-40B4-BE49-F238E27FC236}">
                  <a16:creationId xmlns:a16="http://schemas.microsoft.com/office/drawing/2014/main" id="{1C956869-DE70-4BC4-9D59-605951C9CC67}"/>
                </a:ext>
              </a:extLst>
            </p:cNvPr>
            <p:cNvGrpSpPr/>
            <p:nvPr/>
          </p:nvGrpSpPr>
          <p:grpSpPr>
            <a:xfrm rot="20275744" flipH="1">
              <a:off x="11852978" y="2424207"/>
              <a:ext cx="1074020" cy="1217154"/>
              <a:chOff x="5365048" y="479821"/>
              <a:chExt cx="8036930" cy="9108010"/>
            </a:xfrm>
            <a:grpFill/>
          </p:grpSpPr>
          <p:sp>
            <p:nvSpPr>
              <p:cNvPr id="47" name="Freeform: Shape 46">
                <a:extLst>
                  <a:ext uri="{FF2B5EF4-FFF2-40B4-BE49-F238E27FC236}">
                    <a16:creationId xmlns:a16="http://schemas.microsoft.com/office/drawing/2014/main" id="{5EF78951-D2B6-47BD-AE82-C5A4F3345506}"/>
                  </a:ext>
                </a:extLst>
              </p:cNvPr>
              <p:cNvSpPr/>
              <p:nvPr/>
            </p:nvSpPr>
            <p:spPr>
              <a:xfrm>
                <a:off x="11674969" y="8268753"/>
                <a:ext cx="1052700" cy="1319078"/>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Freeform: Shape 47">
                <a:extLst>
                  <a:ext uri="{FF2B5EF4-FFF2-40B4-BE49-F238E27FC236}">
                    <a16:creationId xmlns:a16="http://schemas.microsoft.com/office/drawing/2014/main" id="{DCF68AB6-D845-44CC-B54D-611D83CC7A5D}"/>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Freeform: Shape 48">
                <a:extLst>
                  <a:ext uri="{FF2B5EF4-FFF2-40B4-BE49-F238E27FC236}">
                    <a16:creationId xmlns:a16="http://schemas.microsoft.com/office/drawing/2014/main" id="{B3EF97B3-C607-4E0A-85E9-7307355D494E}"/>
                  </a:ext>
                </a:extLst>
              </p:cNvPr>
              <p:cNvSpPr/>
              <p:nvPr/>
            </p:nvSpPr>
            <p:spPr>
              <a:xfrm>
                <a:off x="5365048" y="5540922"/>
                <a:ext cx="1132617" cy="452885"/>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Freeform: Shape 49">
                <a:extLst>
                  <a:ext uri="{FF2B5EF4-FFF2-40B4-BE49-F238E27FC236}">
                    <a16:creationId xmlns:a16="http://schemas.microsoft.com/office/drawing/2014/main" id="{5D0E8E99-B2DD-4E53-94F4-D133AA13326A}"/>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Freeform: Shape 50">
                <a:extLst>
                  <a:ext uri="{FF2B5EF4-FFF2-40B4-BE49-F238E27FC236}">
                    <a16:creationId xmlns:a16="http://schemas.microsoft.com/office/drawing/2014/main" id="{C9A00484-0FDA-4391-80B3-F5C71280F7DD}"/>
                  </a:ext>
                </a:extLst>
              </p:cNvPr>
              <p:cNvSpPr/>
              <p:nvPr/>
            </p:nvSpPr>
            <p:spPr>
              <a:xfrm>
                <a:off x="9871174" y="2566277"/>
                <a:ext cx="3530804" cy="3853064"/>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Lst>
                <a:ahLst/>
                <a:cxnLst>
                  <a:cxn ang="0">
                    <a:pos x="connsiteX0" y="connsiteY0"/>
                  </a:cxn>
                  <a:cxn ang="0">
                    <a:pos x="connsiteX1" y="connsiteY1"/>
                  </a:cxn>
                  <a:cxn ang="0">
                    <a:pos x="connsiteX2" y="connsiteY2"/>
                  </a:cxn>
                  <a:cxn ang="0">
                    <a:pos x="connsiteX3" y="connsiteY3"/>
                  </a:cxn>
                </a:cxnLst>
                <a:rect l="l" t="t" r="r" b="b"/>
                <a:pathLst>
                  <a:path w="1229522" h="1341742">
                    <a:moveTo>
                      <a:pt x="1229522" y="0"/>
                    </a:moveTo>
                    <a:lnTo>
                      <a:pt x="0" y="594242"/>
                    </a:lnTo>
                    <a:lnTo>
                      <a:pt x="113780" y="1341742"/>
                    </a:lnTo>
                    <a:lnTo>
                      <a:pt x="1229522"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Freeform: Shape 51">
                <a:extLst>
                  <a:ext uri="{FF2B5EF4-FFF2-40B4-BE49-F238E27FC236}">
                    <a16:creationId xmlns:a16="http://schemas.microsoft.com/office/drawing/2014/main" id="{EB2BFE9E-6CA4-4FE2-9CDD-A5C73817F3E6}"/>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Freeform: Shape 52">
                <a:extLst>
                  <a:ext uri="{FF2B5EF4-FFF2-40B4-BE49-F238E27FC236}">
                    <a16:creationId xmlns:a16="http://schemas.microsoft.com/office/drawing/2014/main" id="{4951888D-C9F8-45D1-BEBE-D61274F42B0E}"/>
                  </a:ext>
                </a:extLst>
              </p:cNvPr>
              <p:cNvSpPr/>
              <p:nvPr/>
            </p:nvSpPr>
            <p:spPr>
              <a:xfrm>
                <a:off x="7708808" y="479821"/>
                <a:ext cx="2543813" cy="6474124"/>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Lst>
                <a:ahLst/>
                <a:cxnLst>
                  <a:cxn ang="0">
                    <a:pos x="connsiteX0" y="connsiteY0"/>
                  </a:cxn>
                  <a:cxn ang="0">
                    <a:pos x="connsiteX1" y="connsiteY1"/>
                  </a:cxn>
                  <a:cxn ang="0">
                    <a:pos x="connsiteX2" y="connsiteY2"/>
                  </a:cxn>
                  <a:cxn ang="0">
                    <a:pos x="connsiteX3" y="connsiteY3"/>
                  </a:cxn>
                </a:cxnLst>
                <a:rect l="l" t="t" r="r" b="b"/>
                <a:pathLst>
                  <a:path w="885825" h="2254467">
                    <a:moveTo>
                      <a:pt x="0" y="997167"/>
                    </a:moveTo>
                    <a:lnTo>
                      <a:pt x="675879" y="0"/>
                    </a:lnTo>
                    <a:cubicBezTo>
                      <a:pt x="680641" y="723900"/>
                      <a:pt x="881063" y="1530567"/>
                      <a:pt x="885825" y="2254467"/>
                    </a:cubicBezTo>
                    <a:lnTo>
                      <a:pt x="0" y="997167"/>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5" name="Group 14">
              <a:extLst>
                <a:ext uri="{FF2B5EF4-FFF2-40B4-BE49-F238E27FC236}">
                  <a16:creationId xmlns:a16="http://schemas.microsoft.com/office/drawing/2014/main" id="{BC80E53A-BDA6-421E-A0B9-F9D6AFA8ACB1}"/>
                </a:ext>
              </a:extLst>
            </p:cNvPr>
            <p:cNvGrpSpPr/>
            <p:nvPr/>
          </p:nvGrpSpPr>
          <p:grpSpPr>
            <a:xfrm rot="21043784" flipH="1">
              <a:off x="12949687" y="4848328"/>
              <a:ext cx="885221" cy="609671"/>
              <a:chOff x="3667032" y="1708483"/>
              <a:chExt cx="8105829" cy="5582653"/>
            </a:xfrm>
            <a:grpFill/>
          </p:grpSpPr>
          <p:sp>
            <p:nvSpPr>
              <p:cNvPr id="40" name="Freeform: Shape 39">
                <a:extLst>
                  <a:ext uri="{FF2B5EF4-FFF2-40B4-BE49-F238E27FC236}">
                    <a16:creationId xmlns:a16="http://schemas.microsoft.com/office/drawing/2014/main" id="{29039BBA-D40D-4CB7-B4AA-86985E567B9D}"/>
                  </a:ext>
                </a:extLst>
              </p:cNvPr>
              <p:cNvSpPr/>
              <p:nvPr/>
            </p:nvSpPr>
            <p:spPr>
              <a:xfrm>
                <a:off x="9698517" y="2576706"/>
                <a:ext cx="2074344" cy="1084322"/>
              </a:xfrm>
              <a:custGeom>
                <a:avLst/>
                <a:gdLst>
                  <a:gd name="connsiteX0" fmla="*/ 757990 w 757990"/>
                  <a:gd name="connsiteY0" fmla="*/ 228600 h 264695"/>
                  <a:gd name="connsiteX1" fmla="*/ 288758 w 757990"/>
                  <a:gd name="connsiteY1" fmla="*/ 0 h 264695"/>
                  <a:gd name="connsiteX2" fmla="*/ 0 w 757990"/>
                  <a:gd name="connsiteY2" fmla="*/ 264695 h 264695"/>
                  <a:gd name="connsiteX3" fmla="*/ 757990 w 757990"/>
                  <a:gd name="connsiteY3" fmla="*/ 228600 h 264695"/>
                  <a:gd name="connsiteX0" fmla="*/ 753988 w 753988"/>
                  <a:gd name="connsiteY0" fmla="*/ 288628 h 288628"/>
                  <a:gd name="connsiteX1" fmla="*/ 288758 w 753988"/>
                  <a:gd name="connsiteY1" fmla="*/ 0 h 288628"/>
                  <a:gd name="connsiteX2" fmla="*/ 0 w 753988"/>
                  <a:gd name="connsiteY2" fmla="*/ 264695 h 288628"/>
                  <a:gd name="connsiteX3" fmla="*/ 753988 w 753988"/>
                  <a:gd name="connsiteY3" fmla="*/ 288628 h 288628"/>
                  <a:gd name="connsiteX0" fmla="*/ 753988 w 753988"/>
                  <a:gd name="connsiteY0" fmla="*/ 288628 h 324723"/>
                  <a:gd name="connsiteX1" fmla="*/ 288758 w 753988"/>
                  <a:gd name="connsiteY1" fmla="*/ 0 h 324723"/>
                  <a:gd name="connsiteX2" fmla="*/ 0 w 753988"/>
                  <a:gd name="connsiteY2" fmla="*/ 324723 h 324723"/>
                  <a:gd name="connsiteX3" fmla="*/ 753988 w 753988"/>
                  <a:gd name="connsiteY3" fmla="*/ 288628 h 324723"/>
                  <a:gd name="connsiteX0" fmla="*/ 681954 w 681954"/>
                  <a:gd name="connsiteY0" fmla="*/ 396679 h 396679"/>
                  <a:gd name="connsiteX1" fmla="*/ 288758 w 681954"/>
                  <a:gd name="connsiteY1" fmla="*/ 0 h 396679"/>
                  <a:gd name="connsiteX2" fmla="*/ 0 w 681954"/>
                  <a:gd name="connsiteY2" fmla="*/ 324723 h 396679"/>
                  <a:gd name="connsiteX3" fmla="*/ 681954 w 681954"/>
                  <a:gd name="connsiteY3" fmla="*/ 396679 h 396679"/>
                  <a:gd name="connsiteX0" fmla="*/ 798009 w 798009"/>
                  <a:gd name="connsiteY0" fmla="*/ 324645 h 324723"/>
                  <a:gd name="connsiteX1" fmla="*/ 288758 w 798009"/>
                  <a:gd name="connsiteY1" fmla="*/ 0 h 324723"/>
                  <a:gd name="connsiteX2" fmla="*/ 0 w 798009"/>
                  <a:gd name="connsiteY2" fmla="*/ 324723 h 324723"/>
                  <a:gd name="connsiteX3" fmla="*/ 798009 w 798009"/>
                  <a:gd name="connsiteY3" fmla="*/ 324645 h 324723"/>
                  <a:gd name="connsiteX0" fmla="*/ 798009 w 798009"/>
                  <a:gd name="connsiteY0" fmla="*/ 324645 h 324645"/>
                  <a:gd name="connsiteX1" fmla="*/ 288758 w 798009"/>
                  <a:gd name="connsiteY1" fmla="*/ 0 h 324645"/>
                  <a:gd name="connsiteX2" fmla="*/ 0 w 798009"/>
                  <a:gd name="connsiteY2" fmla="*/ 208668 h 324645"/>
                  <a:gd name="connsiteX3" fmla="*/ 798009 w 798009"/>
                  <a:gd name="connsiteY3" fmla="*/ 324645 h 324645"/>
                  <a:gd name="connsiteX0" fmla="*/ 689958 w 689958"/>
                  <a:gd name="connsiteY0" fmla="*/ 360662 h 360662"/>
                  <a:gd name="connsiteX1" fmla="*/ 288758 w 689958"/>
                  <a:gd name="connsiteY1" fmla="*/ 0 h 360662"/>
                  <a:gd name="connsiteX2" fmla="*/ 0 w 689958"/>
                  <a:gd name="connsiteY2" fmla="*/ 208668 h 360662"/>
                  <a:gd name="connsiteX3" fmla="*/ 689958 w 689958"/>
                  <a:gd name="connsiteY3" fmla="*/ 360662 h 360662"/>
                </a:gdLst>
                <a:ahLst/>
                <a:cxnLst>
                  <a:cxn ang="0">
                    <a:pos x="connsiteX0" y="connsiteY0"/>
                  </a:cxn>
                  <a:cxn ang="0">
                    <a:pos x="connsiteX1" y="connsiteY1"/>
                  </a:cxn>
                  <a:cxn ang="0">
                    <a:pos x="connsiteX2" y="connsiteY2"/>
                  </a:cxn>
                  <a:cxn ang="0">
                    <a:pos x="connsiteX3" y="connsiteY3"/>
                  </a:cxn>
                </a:cxnLst>
                <a:rect l="l" t="t" r="r" b="b"/>
                <a:pathLst>
                  <a:path w="689958" h="360662">
                    <a:moveTo>
                      <a:pt x="689958" y="360662"/>
                    </a:moveTo>
                    <a:lnTo>
                      <a:pt x="288758" y="0"/>
                    </a:lnTo>
                    <a:lnTo>
                      <a:pt x="0" y="208668"/>
                    </a:lnTo>
                    <a:lnTo>
                      <a:pt x="689958" y="36066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Freeform: Shape 40">
                <a:extLst>
                  <a:ext uri="{FF2B5EF4-FFF2-40B4-BE49-F238E27FC236}">
                    <a16:creationId xmlns:a16="http://schemas.microsoft.com/office/drawing/2014/main" id="{27A01CAC-B4C3-43F2-8B31-50C78933503D}"/>
                  </a:ext>
                </a:extLst>
              </p:cNvPr>
              <p:cNvSpPr/>
              <p:nvPr/>
            </p:nvSpPr>
            <p:spPr>
              <a:xfrm>
                <a:off x="8589117" y="2576628"/>
                <a:ext cx="1989499" cy="976664"/>
              </a:xfrm>
              <a:custGeom>
                <a:avLst/>
                <a:gdLst>
                  <a:gd name="connsiteX0" fmla="*/ 661737 w 661737"/>
                  <a:gd name="connsiteY0" fmla="*/ 0 h 324853"/>
                  <a:gd name="connsiteX1" fmla="*/ 360947 w 661737"/>
                  <a:gd name="connsiteY1" fmla="*/ 324853 h 324853"/>
                  <a:gd name="connsiteX2" fmla="*/ 0 w 661737"/>
                  <a:gd name="connsiteY2" fmla="*/ 36095 h 324853"/>
                  <a:gd name="connsiteX3" fmla="*/ 661737 w 661737"/>
                  <a:gd name="connsiteY3" fmla="*/ 0 h 324853"/>
                </a:gdLst>
                <a:ahLst/>
                <a:cxnLst>
                  <a:cxn ang="0">
                    <a:pos x="connsiteX0" y="connsiteY0"/>
                  </a:cxn>
                  <a:cxn ang="0">
                    <a:pos x="connsiteX1" y="connsiteY1"/>
                  </a:cxn>
                  <a:cxn ang="0">
                    <a:pos x="connsiteX2" y="connsiteY2"/>
                  </a:cxn>
                  <a:cxn ang="0">
                    <a:pos x="connsiteX3" y="connsiteY3"/>
                  </a:cxn>
                </a:cxnLst>
                <a:rect l="l" t="t" r="r" b="b"/>
                <a:pathLst>
                  <a:path w="661737" h="324853">
                    <a:moveTo>
                      <a:pt x="661737" y="0"/>
                    </a:moveTo>
                    <a:lnTo>
                      <a:pt x="360947" y="324853"/>
                    </a:lnTo>
                    <a:lnTo>
                      <a:pt x="0" y="36095"/>
                    </a:lnTo>
                    <a:lnTo>
                      <a:pt x="661737"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2" name="Freeform: Shape 41">
                <a:extLst>
                  <a:ext uri="{FF2B5EF4-FFF2-40B4-BE49-F238E27FC236}">
                    <a16:creationId xmlns:a16="http://schemas.microsoft.com/office/drawing/2014/main" id="{72824BCF-C908-47D7-AC49-1016651DC2A1}"/>
                  </a:ext>
                </a:extLst>
              </p:cNvPr>
              <p:cNvSpPr/>
              <p:nvPr/>
            </p:nvSpPr>
            <p:spPr>
              <a:xfrm>
                <a:off x="3667032" y="1708483"/>
                <a:ext cx="1121354" cy="723455"/>
              </a:xfrm>
              <a:custGeom>
                <a:avLst/>
                <a:gdLst>
                  <a:gd name="connsiteX0" fmla="*/ 0 w 372979"/>
                  <a:gd name="connsiteY0" fmla="*/ 240632 h 240632"/>
                  <a:gd name="connsiteX1" fmla="*/ 204537 w 372979"/>
                  <a:gd name="connsiteY1" fmla="*/ 0 h 240632"/>
                  <a:gd name="connsiteX2" fmla="*/ 372979 w 372979"/>
                  <a:gd name="connsiteY2" fmla="*/ 120316 h 240632"/>
                  <a:gd name="connsiteX3" fmla="*/ 0 w 372979"/>
                  <a:gd name="connsiteY3" fmla="*/ 240632 h 240632"/>
                </a:gdLst>
                <a:ahLst/>
                <a:cxnLst>
                  <a:cxn ang="0">
                    <a:pos x="connsiteX0" y="connsiteY0"/>
                  </a:cxn>
                  <a:cxn ang="0">
                    <a:pos x="connsiteX1" y="connsiteY1"/>
                  </a:cxn>
                  <a:cxn ang="0">
                    <a:pos x="connsiteX2" y="connsiteY2"/>
                  </a:cxn>
                  <a:cxn ang="0">
                    <a:pos x="connsiteX3" y="connsiteY3"/>
                  </a:cxn>
                </a:cxnLst>
                <a:rect l="l" t="t" r="r" b="b"/>
                <a:pathLst>
                  <a:path w="372979" h="240632">
                    <a:moveTo>
                      <a:pt x="0" y="240632"/>
                    </a:moveTo>
                    <a:lnTo>
                      <a:pt x="204537" y="0"/>
                    </a:lnTo>
                    <a:lnTo>
                      <a:pt x="372979" y="120316"/>
                    </a:lnTo>
                    <a:lnTo>
                      <a:pt x="0" y="24063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Freeform: Shape 42">
                <a:extLst>
                  <a:ext uri="{FF2B5EF4-FFF2-40B4-BE49-F238E27FC236}">
                    <a16:creationId xmlns:a16="http://schemas.microsoft.com/office/drawing/2014/main" id="{451F7F81-16E9-44DC-81D9-432F3C3341B5}"/>
                  </a:ext>
                </a:extLst>
              </p:cNvPr>
              <p:cNvSpPr/>
              <p:nvPr/>
            </p:nvSpPr>
            <p:spPr>
              <a:xfrm>
                <a:off x="6683920" y="3191564"/>
                <a:ext cx="1627771" cy="4087516"/>
              </a:xfrm>
              <a:custGeom>
                <a:avLst/>
                <a:gdLst>
                  <a:gd name="connsiteX0" fmla="*/ 541421 w 541421"/>
                  <a:gd name="connsiteY0" fmla="*/ 12032 h 1359569"/>
                  <a:gd name="connsiteX1" fmla="*/ 156410 w 541421"/>
                  <a:gd name="connsiteY1" fmla="*/ 1359569 h 1359569"/>
                  <a:gd name="connsiteX2" fmla="*/ 0 w 541421"/>
                  <a:gd name="connsiteY2" fmla="*/ 0 h 1359569"/>
                  <a:gd name="connsiteX3" fmla="*/ 541421 w 541421"/>
                  <a:gd name="connsiteY3" fmla="*/ 12032 h 1359569"/>
                </a:gdLst>
                <a:ahLst/>
                <a:cxnLst>
                  <a:cxn ang="0">
                    <a:pos x="connsiteX0" y="connsiteY0"/>
                  </a:cxn>
                  <a:cxn ang="0">
                    <a:pos x="connsiteX1" y="connsiteY1"/>
                  </a:cxn>
                  <a:cxn ang="0">
                    <a:pos x="connsiteX2" y="connsiteY2"/>
                  </a:cxn>
                  <a:cxn ang="0">
                    <a:pos x="connsiteX3" y="connsiteY3"/>
                  </a:cxn>
                </a:cxnLst>
                <a:rect l="l" t="t" r="r" b="b"/>
                <a:pathLst>
                  <a:path w="541421" h="1359569">
                    <a:moveTo>
                      <a:pt x="541421" y="12032"/>
                    </a:moveTo>
                    <a:lnTo>
                      <a:pt x="156410" y="1359569"/>
                    </a:lnTo>
                    <a:lnTo>
                      <a:pt x="0" y="0"/>
                    </a:lnTo>
                    <a:lnTo>
                      <a:pt x="541421" y="1203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Freeform: Shape 43">
                <a:extLst>
                  <a:ext uri="{FF2B5EF4-FFF2-40B4-BE49-F238E27FC236}">
                    <a16:creationId xmlns:a16="http://schemas.microsoft.com/office/drawing/2014/main" id="{4C845730-26CE-48B4-8A1C-230683961DC0}"/>
                  </a:ext>
                </a:extLst>
              </p:cNvPr>
              <p:cNvSpPr/>
              <p:nvPr/>
            </p:nvSpPr>
            <p:spPr>
              <a:xfrm>
                <a:off x="4296520" y="1708483"/>
                <a:ext cx="1917154" cy="1917154"/>
              </a:xfrm>
              <a:custGeom>
                <a:avLst/>
                <a:gdLst>
                  <a:gd name="connsiteX0" fmla="*/ 0 w 637674"/>
                  <a:gd name="connsiteY0" fmla="*/ 0 h 637674"/>
                  <a:gd name="connsiteX1" fmla="*/ 553453 w 637674"/>
                  <a:gd name="connsiteY1" fmla="*/ 48127 h 637674"/>
                  <a:gd name="connsiteX2" fmla="*/ 637674 w 637674"/>
                  <a:gd name="connsiteY2" fmla="*/ 637674 h 637674"/>
                  <a:gd name="connsiteX3" fmla="*/ 0 w 637674"/>
                  <a:gd name="connsiteY3" fmla="*/ 0 h 637674"/>
                  <a:gd name="connsiteX0" fmla="*/ 0 w 637674"/>
                  <a:gd name="connsiteY0" fmla="*/ 0 h 637674"/>
                  <a:gd name="connsiteX1" fmla="*/ 537445 w 637674"/>
                  <a:gd name="connsiteY1" fmla="*/ 16112 h 637674"/>
                  <a:gd name="connsiteX2" fmla="*/ 637674 w 637674"/>
                  <a:gd name="connsiteY2" fmla="*/ 637674 h 637674"/>
                  <a:gd name="connsiteX3" fmla="*/ 0 w 637674"/>
                  <a:gd name="connsiteY3" fmla="*/ 0 h 637674"/>
                </a:gdLst>
                <a:ahLst/>
                <a:cxnLst>
                  <a:cxn ang="0">
                    <a:pos x="connsiteX0" y="connsiteY0"/>
                  </a:cxn>
                  <a:cxn ang="0">
                    <a:pos x="connsiteX1" y="connsiteY1"/>
                  </a:cxn>
                  <a:cxn ang="0">
                    <a:pos x="connsiteX2" y="connsiteY2"/>
                  </a:cxn>
                  <a:cxn ang="0">
                    <a:pos x="connsiteX3" y="connsiteY3"/>
                  </a:cxn>
                </a:cxnLst>
                <a:rect l="l" t="t" r="r" b="b"/>
                <a:pathLst>
                  <a:path w="637674" h="637674">
                    <a:moveTo>
                      <a:pt x="0" y="0"/>
                    </a:moveTo>
                    <a:lnTo>
                      <a:pt x="537445" y="16112"/>
                    </a:lnTo>
                    <a:lnTo>
                      <a:pt x="637674" y="637674"/>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Freeform: Shape 44">
                <a:extLst>
                  <a:ext uri="{FF2B5EF4-FFF2-40B4-BE49-F238E27FC236}">
                    <a16:creationId xmlns:a16="http://schemas.microsoft.com/office/drawing/2014/main" id="{4223C227-32B1-48C4-AAC1-983A5230481C}"/>
                  </a:ext>
                </a:extLst>
              </p:cNvPr>
              <p:cNvSpPr/>
              <p:nvPr/>
            </p:nvSpPr>
            <p:spPr>
              <a:xfrm>
                <a:off x="7479717" y="2106307"/>
                <a:ext cx="2206536" cy="1434953"/>
              </a:xfrm>
              <a:custGeom>
                <a:avLst/>
                <a:gdLst>
                  <a:gd name="connsiteX0" fmla="*/ 168442 w 733927"/>
                  <a:gd name="connsiteY0" fmla="*/ 0 h 493295"/>
                  <a:gd name="connsiteX1" fmla="*/ 733927 w 733927"/>
                  <a:gd name="connsiteY1" fmla="*/ 493295 h 493295"/>
                  <a:gd name="connsiteX2" fmla="*/ 0 w 733927"/>
                  <a:gd name="connsiteY2" fmla="*/ 457200 h 493295"/>
                  <a:gd name="connsiteX3" fmla="*/ 168442 w 733927"/>
                  <a:gd name="connsiteY3" fmla="*/ 0 h 493295"/>
                  <a:gd name="connsiteX0" fmla="*/ 196455 w 733927"/>
                  <a:gd name="connsiteY0" fmla="*/ 0 h 477287"/>
                  <a:gd name="connsiteX1" fmla="*/ 733927 w 733927"/>
                  <a:gd name="connsiteY1" fmla="*/ 477287 h 477287"/>
                  <a:gd name="connsiteX2" fmla="*/ 0 w 733927"/>
                  <a:gd name="connsiteY2" fmla="*/ 441192 h 477287"/>
                  <a:gd name="connsiteX3" fmla="*/ 196455 w 733927"/>
                  <a:gd name="connsiteY3" fmla="*/ 0 h 477287"/>
                </a:gdLst>
                <a:ahLst/>
                <a:cxnLst>
                  <a:cxn ang="0">
                    <a:pos x="connsiteX0" y="connsiteY0"/>
                  </a:cxn>
                  <a:cxn ang="0">
                    <a:pos x="connsiteX1" y="connsiteY1"/>
                  </a:cxn>
                  <a:cxn ang="0">
                    <a:pos x="connsiteX2" y="connsiteY2"/>
                  </a:cxn>
                  <a:cxn ang="0">
                    <a:pos x="connsiteX3" y="connsiteY3"/>
                  </a:cxn>
                </a:cxnLst>
                <a:rect l="l" t="t" r="r" b="b"/>
                <a:pathLst>
                  <a:path w="733927" h="477287">
                    <a:moveTo>
                      <a:pt x="196455" y="0"/>
                    </a:moveTo>
                    <a:lnTo>
                      <a:pt x="733927" y="477287"/>
                    </a:lnTo>
                    <a:lnTo>
                      <a:pt x="0" y="441192"/>
                    </a:lnTo>
                    <a:lnTo>
                      <a:pt x="19645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Freeform: Shape 45">
                <a:extLst>
                  <a:ext uri="{FF2B5EF4-FFF2-40B4-BE49-F238E27FC236}">
                    <a16:creationId xmlns:a16="http://schemas.microsoft.com/office/drawing/2014/main" id="{F5CF5501-65C5-4741-9767-96A5AC167606}"/>
                  </a:ext>
                </a:extLst>
              </p:cNvPr>
              <p:cNvSpPr/>
              <p:nvPr/>
            </p:nvSpPr>
            <p:spPr>
              <a:xfrm>
                <a:off x="5888120" y="1744657"/>
                <a:ext cx="2170362" cy="5546479"/>
              </a:xfrm>
              <a:custGeom>
                <a:avLst/>
                <a:gdLst>
                  <a:gd name="connsiteX0" fmla="*/ 0 w 721895"/>
                  <a:gd name="connsiteY0" fmla="*/ 0 h 1844842"/>
                  <a:gd name="connsiteX1" fmla="*/ 176463 w 721895"/>
                  <a:gd name="connsiteY1" fmla="*/ 1844842 h 1844842"/>
                  <a:gd name="connsiteX2" fmla="*/ 721895 w 721895"/>
                  <a:gd name="connsiteY2" fmla="*/ 112295 h 1844842"/>
                  <a:gd name="connsiteX3" fmla="*/ 0 w 721895"/>
                  <a:gd name="connsiteY3" fmla="*/ 0 h 1844842"/>
                </a:gdLst>
                <a:ahLst/>
                <a:cxnLst>
                  <a:cxn ang="0">
                    <a:pos x="connsiteX0" y="connsiteY0"/>
                  </a:cxn>
                  <a:cxn ang="0">
                    <a:pos x="connsiteX1" y="connsiteY1"/>
                  </a:cxn>
                  <a:cxn ang="0">
                    <a:pos x="connsiteX2" y="connsiteY2"/>
                  </a:cxn>
                  <a:cxn ang="0">
                    <a:pos x="connsiteX3" y="connsiteY3"/>
                  </a:cxn>
                </a:cxnLst>
                <a:rect l="l" t="t" r="r" b="b"/>
                <a:pathLst>
                  <a:path w="721895" h="1844842">
                    <a:moveTo>
                      <a:pt x="0" y="0"/>
                    </a:moveTo>
                    <a:lnTo>
                      <a:pt x="176463" y="1844842"/>
                    </a:lnTo>
                    <a:lnTo>
                      <a:pt x="721895" y="112295"/>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6" name="Group 15">
              <a:extLst>
                <a:ext uri="{FF2B5EF4-FFF2-40B4-BE49-F238E27FC236}">
                  <a16:creationId xmlns:a16="http://schemas.microsoft.com/office/drawing/2014/main" id="{4BAAD456-113D-41AE-8A6B-24A8B9D8A2C0}"/>
                </a:ext>
              </a:extLst>
            </p:cNvPr>
            <p:cNvGrpSpPr/>
            <p:nvPr/>
          </p:nvGrpSpPr>
          <p:grpSpPr>
            <a:xfrm rot="21043784" flipH="1">
              <a:off x="9098407" y="3250270"/>
              <a:ext cx="740471" cy="509978"/>
              <a:chOff x="3667032" y="1708483"/>
              <a:chExt cx="8105829" cy="5582653"/>
            </a:xfrm>
            <a:grpFill/>
          </p:grpSpPr>
          <p:sp>
            <p:nvSpPr>
              <p:cNvPr id="33" name="Freeform: Shape 32">
                <a:extLst>
                  <a:ext uri="{FF2B5EF4-FFF2-40B4-BE49-F238E27FC236}">
                    <a16:creationId xmlns:a16="http://schemas.microsoft.com/office/drawing/2014/main" id="{CA37CF1B-6A06-492F-AB9F-4180E8BE1186}"/>
                  </a:ext>
                </a:extLst>
              </p:cNvPr>
              <p:cNvSpPr/>
              <p:nvPr/>
            </p:nvSpPr>
            <p:spPr>
              <a:xfrm>
                <a:off x="9698517" y="2576706"/>
                <a:ext cx="2074344" cy="1084322"/>
              </a:xfrm>
              <a:custGeom>
                <a:avLst/>
                <a:gdLst>
                  <a:gd name="connsiteX0" fmla="*/ 757990 w 757990"/>
                  <a:gd name="connsiteY0" fmla="*/ 228600 h 264695"/>
                  <a:gd name="connsiteX1" fmla="*/ 288758 w 757990"/>
                  <a:gd name="connsiteY1" fmla="*/ 0 h 264695"/>
                  <a:gd name="connsiteX2" fmla="*/ 0 w 757990"/>
                  <a:gd name="connsiteY2" fmla="*/ 264695 h 264695"/>
                  <a:gd name="connsiteX3" fmla="*/ 757990 w 757990"/>
                  <a:gd name="connsiteY3" fmla="*/ 228600 h 264695"/>
                  <a:gd name="connsiteX0" fmla="*/ 753988 w 753988"/>
                  <a:gd name="connsiteY0" fmla="*/ 288628 h 288628"/>
                  <a:gd name="connsiteX1" fmla="*/ 288758 w 753988"/>
                  <a:gd name="connsiteY1" fmla="*/ 0 h 288628"/>
                  <a:gd name="connsiteX2" fmla="*/ 0 w 753988"/>
                  <a:gd name="connsiteY2" fmla="*/ 264695 h 288628"/>
                  <a:gd name="connsiteX3" fmla="*/ 753988 w 753988"/>
                  <a:gd name="connsiteY3" fmla="*/ 288628 h 288628"/>
                  <a:gd name="connsiteX0" fmla="*/ 753988 w 753988"/>
                  <a:gd name="connsiteY0" fmla="*/ 288628 h 324723"/>
                  <a:gd name="connsiteX1" fmla="*/ 288758 w 753988"/>
                  <a:gd name="connsiteY1" fmla="*/ 0 h 324723"/>
                  <a:gd name="connsiteX2" fmla="*/ 0 w 753988"/>
                  <a:gd name="connsiteY2" fmla="*/ 324723 h 324723"/>
                  <a:gd name="connsiteX3" fmla="*/ 753988 w 753988"/>
                  <a:gd name="connsiteY3" fmla="*/ 288628 h 324723"/>
                  <a:gd name="connsiteX0" fmla="*/ 681954 w 681954"/>
                  <a:gd name="connsiteY0" fmla="*/ 396679 h 396679"/>
                  <a:gd name="connsiteX1" fmla="*/ 288758 w 681954"/>
                  <a:gd name="connsiteY1" fmla="*/ 0 h 396679"/>
                  <a:gd name="connsiteX2" fmla="*/ 0 w 681954"/>
                  <a:gd name="connsiteY2" fmla="*/ 324723 h 396679"/>
                  <a:gd name="connsiteX3" fmla="*/ 681954 w 681954"/>
                  <a:gd name="connsiteY3" fmla="*/ 396679 h 396679"/>
                  <a:gd name="connsiteX0" fmla="*/ 798009 w 798009"/>
                  <a:gd name="connsiteY0" fmla="*/ 324645 h 324723"/>
                  <a:gd name="connsiteX1" fmla="*/ 288758 w 798009"/>
                  <a:gd name="connsiteY1" fmla="*/ 0 h 324723"/>
                  <a:gd name="connsiteX2" fmla="*/ 0 w 798009"/>
                  <a:gd name="connsiteY2" fmla="*/ 324723 h 324723"/>
                  <a:gd name="connsiteX3" fmla="*/ 798009 w 798009"/>
                  <a:gd name="connsiteY3" fmla="*/ 324645 h 324723"/>
                  <a:gd name="connsiteX0" fmla="*/ 798009 w 798009"/>
                  <a:gd name="connsiteY0" fmla="*/ 324645 h 324645"/>
                  <a:gd name="connsiteX1" fmla="*/ 288758 w 798009"/>
                  <a:gd name="connsiteY1" fmla="*/ 0 h 324645"/>
                  <a:gd name="connsiteX2" fmla="*/ 0 w 798009"/>
                  <a:gd name="connsiteY2" fmla="*/ 208668 h 324645"/>
                  <a:gd name="connsiteX3" fmla="*/ 798009 w 798009"/>
                  <a:gd name="connsiteY3" fmla="*/ 324645 h 324645"/>
                  <a:gd name="connsiteX0" fmla="*/ 689958 w 689958"/>
                  <a:gd name="connsiteY0" fmla="*/ 360662 h 360662"/>
                  <a:gd name="connsiteX1" fmla="*/ 288758 w 689958"/>
                  <a:gd name="connsiteY1" fmla="*/ 0 h 360662"/>
                  <a:gd name="connsiteX2" fmla="*/ 0 w 689958"/>
                  <a:gd name="connsiteY2" fmla="*/ 208668 h 360662"/>
                  <a:gd name="connsiteX3" fmla="*/ 689958 w 689958"/>
                  <a:gd name="connsiteY3" fmla="*/ 360662 h 360662"/>
                </a:gdLst>
                <a:ahLst/>
                <a:cxnLst>
                  <a:cxn ang="0">
                    <a:pos x="connsiteX0" y="connsiteY0"/>
                  </a:cxn>
                  <a:cxn ang="0">
                    <a:pos x="connsiteX1" y="connsiteY1"/>
                  </a:cxn>
                  <a:cxn ang="0">
                    <a:pos x="connsiteX2" y="connsiteY2"/>
                  </a:cxn>
                  <a:cxn ang="0">
                    <a:pos x="connsiteX3" y="connsiteY3"/>
                  </a:cxn>
                </a:cxnLst>
                <a:rect l="l" t="t" r="r" b="b"/>
                <a:pathLst>
                  <a:path w="689958" h="360662">
                    <a:moveTo>
                      <a:pt x="689958" y="360662"/>
                    </a:moveTo>
                    <a:lnTo>
                      <a:pt x="288758" y="0"/>
                    </a:lnTo>
                    <a:lnTo>
                      <a:pt x="0" y="208668"/>
                    </a:lnTo>
                    <a:lnTo>
                      <a:pt x="689958" y="36066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4" name="Freeform: Shape 33">
                <a:extLst>
                  <a:ext uri="{FF2B5EF4-FFF2-40B4-BE49-F238E27FC236}">
                    <a16:creationId xmlns:a16="http://schemas.microsoft.com/office/drawing/2014/main" id="{8D96EC87-32C3-41B3-87D0-ADC9C9366633}"/>
                  </a:ext>
                </a:extLst>
              </p:cNvPr>
              <p:cNvSpPr/>
              <p:nvPr/>
            </p:nvSpPr>
            <p:spPr>
              <a:xfrm>
                <a:off x="8589117" y="2576628"/>
                <a:ext cx="1989499" cy="976664"/>
              </a:xfrm>
              <a:custGeom>
                <a:avLst/>
                <a:gdLst>
                  <a:gd name="connsiteX0" fmla="*/ 661737 w 661737"/>
                  <a:gd name="connsiteY0" fmla="*/ 0 h 324853"/>
                  <a:gd name="connsiteX1" fmla="*/ 360947 w 661737"/>
                  <a:gd name="connsiteY1" fmla="*/ 324853 h 324853"/>
                  <a:gd name="connsiteX2" fmla="*/ 0 w 661737"/>
                  <a:gd name="connsiteY2" fmla="*/ 36095 h 324853"/>
                  <a:gd name="connsiteX3" fmla="*/ 661737 w 661737"/>
                  <a:gd name="connsiteY3" fmla="*/ 0 h 324853"/>
                </a:gdLst>
                <a:ahLst/>
                <a:cxnLst>
                  <a:cxn ang="0">
                    <a:pos x="connsiteX0" y="connsiteY0"/>
                  </a:cxn>
                  <a:cxn ang="0">
                    <a:pos x="connsiteX1" y="connsiteY1"/>
                  </a:cxn>
                  <a:cxn ang="0">
                    <a:pos x="connsiteX2" y="connsiteY2"/>
                  </a:cxn>
                  <a:cxn ang="0">
                    <a:pos x="connsiteX3" y="connsiteY3"/>
                  </a:cxn>
                </a:cxnLst>
                <a:rect l="l" t="t" r="r" b="b"/>
                <a:pathLst>
                  <a:path w="661737" h="324853">
                    <a:moveTo>
                      <a:pt x="661737" y="0"/>
                    </a:moveTo>
                    <a:lnTo>
                      <a:pt x="360947" y="324853"/>
                    </a:lnTo>
                    <a:lnTo>
                      <a:pt x="0" y="36095"/>
                    </a:lnTo>
                    <a:lnTo>
                      <a:pt x="661737"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5" name="Freeform: Shape 34">
                <a:extLst>
                  <a:ext uri="{FF2B5EF4-FFF2-40B4-BE49-F238E27FC236}">
                    <a16:creationId xmlns:a16="http://schemas.microsoft.com/office/drawing/2014/main" id="{C1906DD1-7E15-45FA-9421-FE86855FBE58}"/>
                  </a:ext>
                </a:extLst>
              </p:cNvPr>
              <p:cNvSpPr/>
              <p:nvPr/>
            </p:nvSpPr>
            <p:spPr>
              <a:xfrm>
                <a:off x="3667032" y="1708483"/>
                <a:ext cx="1121354" cy="723455"/>
              </a:xfrm>
              <a:custGeom>
                <a:avLst/>
                <a:gdLst>
                  <a:gd name="connsiteX0" fmla="*/ 0 w 372979"/>
                  <a:gd name="connsiteY0" fmla="*/ 240632 h 240632"/>
                  <a:gd name="connsiteX1" fmla="*/ 204537 w 372979"/>
                  <a:gd name="connsiteY1" fmla="*/ 0 h 240632"/>
                  <a:gd name="connsiteX2" fmla="*/ 372979 w 372979"/>
                  <a:gd name="connsiteY2" fmla="*/ 120316 h 240632"/>
                  <a:gd name="connsiteX3" fmla="*/ 0 w 372979"/>
                  <a:gd name="connsiteY3" fmla="*/ 240632 h 240632"/>
                </a:gdLst>
                <a:ahLst/>
                <a:cxnLst>
                  <a:cxn ang="0">
                    <a:pos x="connsiteX0" y="connsiteY0"/>
                  </a:cxn>
                  <a:cxn ang="0">
                    <a:pos x="connsiteX1" y="connsiteY1"/>
                  </a:cxn>
                  <a:cxn ang="0">
                    <a:pos x="connsiteX2" y="connsiteY2"/>
                  </a:cxn>
                  <a:cxn ang="0">
                    <a:pos x="connsiteX3" y="connsiteY3"/>
                  </a:cxn>
                </a:cxnLst>
                <a:rect l="l" t="t" r="r" b="b"/>
                <a:pathLst>
                  <a:path w="372979" h="240632">
                    <a:moveTo>
                      <a:pt x="0" y="240632"/>
                    </a:moveTo>
                    <a:lnTo>
                      <a:pt x="204537" y="0"/>
                    </a:lnTo>
                    <a:lnTo>
                      <a:pt x="372979" y="120316"/>
                    </a:lnTo>
                    <a:lnTo>
                      <a:pt x="0" y="24063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6" name="Freeform: Shape 35">
                <a:extLst>
                  <a:ext uri="{FF2B5EF4-FFF2-40B4-BE49-F238E27FC236}">
                    <a16:creationId xmlns:a16="http://schemas.microsoft.com/office/drawing/2014/main" id="{2AA96BA5-89C9-4AC8-B03E-338614BB400D}"/>
                  </a:ext>
                </a:extLst>
              </p:cNvPr>
              <p:cNvSpPr/>
              <p:nvPr/>
            </p:nvSpPr>
            <p:spPr>
              <a:xfrm>
                <a:off x="6683920" y="3191564"/>
                <a:ext cx="1627771" cy="4087516"/>
              </a:xfrm>
              <a:custGeom>
                <a:avLst/>
                <a:gdLst>
                  <a:gd name="connsiteX0" fmla="*/ 541421 w 541421"/>
                  <a:gd name="connsiteY0" fmla="*/ 12032 h 1359569"/>
                  <a:gd name="connsiteX1" fmla="*/ 156410 w 541421"/>
                  <a:gd name="connsiteY1" fmla="*/ 1359569 h 1359569"/>
                  <a:gd name="connsiteX2" fmla="*/ 0 w 541421"/>
                  <a:gd name="connsiteY2" fmla="*/ 0 h 1359569"/>
                  <a:gd name="connsiteX3" fmla="*/ 541421 w 541421"/>
                  <a:gd name="connsiteY3" fmla="*/ 12032 h 1359569"/>
                </a:gdLst>
                <a:ahLst/>
                <a:cxnLst>
                  <a:cxn ang="0">
                    <a:pos x="connsiteX0" y="connsiteY0"/>
                  </a:cxn>
                  <a:cxn ang="0">
                    <a:pos x="connsiteX1" y="connsiteY1"/>
                  </a:cxn>
                  <a:cxn ang="0">
                    <a:pos x="connsiteX2" y="connsiteY2"/>
                  </a:cxn>
                  <a:cxn ang="0">
                    <a:pos x="connsiteX3" y="connsiteY3"/>
                  </a:cxn>
                </a:cxnLst>
                <a:rect l="l" t="t" r="r" b="b"/>
                <a:pathLst>
                  <a:path w="541421" h="1359569">
                    <a:moveTo>
                      <a:pt x="541421" y="12032"/>
                    </a:moveTo>
                    <a:lnTo>
                      <a:pt x="156410" y="1359569"/>
                    </a:lnTo>
                    <a:lnTo>
                      <a:pt x="0" y="0"/>
                    </a:lnTo>
                    <a:lnTo>
                      <a:pt x="541421" y="1203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7" name="Freeform: Shape 36">
                <a:extLst>
                  <a:ext uri="{FF2B5EF4-FFF2-40B4-BE49-F238E27FC236}">
                    <a16:creationId xmlns:a16="http://schemas.microsoft.com/office/drawing/2014/main" id="{DCF0038E-0734-457A-8448-B1E9B6917CAD}"/>
                  </a:ext>
                </a:extLst>
              </p:cNvPr>
              <p:cNvSpPr/>
              <p:nvPr/>
            </p:nvSpPr>
            <p:spPr>
              <a:xfrm>
                <a:off x="4296520" y="1708483"/>
                <a:ext cx="1917154" cy="1917154"/>
              </a:xfrm>
              <a:custGeom>
                <a:avLst/>
                <a:gdLst>
                  <a:gd name="connsiteX0" fmla="*/ 0 w 637674"/>
                  <a:gd name="connsiteY0" fmla="*/ 0 h 637674"/>
                  <a:gd name="connsiteX1" fmla="*/ 553453 w 637674"/>
                  <a:gd name="connsiteY1" fmla="*/ 48127 h 637674"/>
                  <a:gd name="connsiteX2" fmla="*/ 637674 w 637674"/>
                  <a:gd name="connsiteY2" fmla="*/ 637674 h 637674"/>
                  <a:gd name="connsiteX3" fmla="*/ 0 w 637674"/>
                  <a:gd name="connsiteY3" fmla="*/ 0 h 637674"/>
                  <a:gd name="connsiteX0" fmla="*/ 0 w 637674"/>
                  <a:gd name="connsiteY0" fmla="*/ 0 h 637674"/>
                  <a:gd name="connsiteX1" fmla="*/ 537445 w 637674"/>
                  <a:gd name="connsiteY1" fmla="*/ 16112 h 637674"/>
                  <a:gd name="connsiteX2" fmla="*/ 637674 w 637674"/>
                  <a:gd name="connsiteY2" fmla="*/ 637674 h 637674"/>
                  <a:gd name="connsiteX3" fmla="*/ 0 w 637674"/>
                  <a:gd name="connsiteY3" fmla="*/ 0 h 637674"/>
                </a:gdLst>
                <a:ahLst/>
                <a:cxnLst>
                  <a:cxn ang="0">
                    <a:pos x="connsiteX0" y="connsiteY0"/>
                  </a:cxn>
                  <a:cxn ang="0">
                    <a:pos x="connsiteX1" y="connsiteY1"/>
                  </a:cxn>
                  <a:cxn ang="0">
                    <a:pos x="connsiteX2" y="connsiteY2"/>
                  </a:cxn>
                  <a:cxn ang="0">
                    <a:pos x="connsiteX3" y="connsiteY3"/>
                  </a:cxn>
                </a:cxnLst>
                <a:rect l="l" t="t" r="r" b="b"/>
                <a:pathLst>
                  <a:path w="637674" h="637674">
                    <a:moveTo>
                      <a:pt x="0" y="0"/>
                    </a:moveTo>
                    <a:lnTo>
                      <a:pt x="537445" y="16112"/>
                    </a:lnTo>
                    <a:lnTo>
                      <a:pt x="637674" y="637674"/>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 name="Freeform: Shape 37">
                <a:extLst>
                  <a:ext uri="{FF2B5EF4-FFF2-40B4-BE49-F238E27FC236}">
                    <a16:creationId xmlns:a16="http://schemas.microsoft.com/office/drawing/2014/main" id="{2606E579-0018-4EB5-AA93-62A7D628D0E8}"/>
                  </a:ext>
                </a:extLst>
              </p:cNvPr>
              <p:cNvSpPr/>
              <p:nvPr/>
            </p:nvSpPr>
            <p:spPr>
              <a:xfrm>
                <a:off x="7479717" y="2106307"/>
                <a:ext cx="2206536" cy="1434953"/>
              </a:xfrm>
              <a:custGeom>
                <a:avLst/>
                <a:gdLst>
                  <a:gd name="connsiteX0" fmla="*/ 168442 w 733927"/>
                  <a:gd name="connsiteY0" fmla="*/ 0 h 493295"/>
                  <a:gd name="connsiteX1" fmla="*/ 733927 w 733927"/>
                  <a:gd name="connsiteY1" fmla="*/ 493295 h 493295"/>
                  <a:gd name="connsiteX2" fmla="*/ 0 w 733927"/>
                  <a:gd name="connsiteY2" fmla="*/ 457200 h 493295"/>
                  <a:gd name="connsiteX3" fmla="*/ 168442 w 733927"/>
                  <a:gd name="connsiteY3" fmla="*/ 0 h 493295"/>
                  <a:gd name="connsiteX0" fmla="*/ 196455 w 733927"/>
                  <a:gd name="connsiteY0" fmla="*/ 0 h 477287"/>
                  <a:gd name="connsiteX1" fmla="*/ 733927 w 733927"/>
                  <a:gd name="connsiteY1" fmla="*/ 477287 h 477287"/>
                  <a:gd name="connsiteX2" fmla="*/ 0 w 733927"/>
                  <a:gd name="connsiteY2" fmla="*/ 441192 h 477287"/>
                  <a:gd name="connsiteX3" fmla="*/ 196455 w 733927"/>
                  <a:gd name="connsiteY3" fmla="*/ 0 h 477287"/>
                </a:gdLst>
                <a:ahLst/>
                <a:cxnLst>
                  <a:cxn ang="0">
                    <a:pos x="connsiteX0" y="connsiteY0"/>
                  </a:cxn>
                  <a:cxn ang="0">
                    <a:pos x="connsiteX1" y="connsiteY1"/>
                  </a:cxn>
                  <a:cxn ang="0">
                    <a:pos x="connsiteX2" y="connsiteY2"/>
                  </a:cxn>
                  <a:cxn ang="0">
                    <a:pos x="connsiteX3" y="connsiteY3"/>
                  </a:cxn>
                </a:cxnLst>
                <a:rect l="l" t="t" r="r" b="b"/>
                <a:pathLst>
                  <a:path w="733927" h="477287">
                    <a:moveTo>
                      <a:pt x="196455" y="0"/>
                    </a:moveTo>
                    <a:lnTo>
                      <a:pt x="733927" y="477287"/>
                    </a:lnTo>
                    <a:lnTo>
                      <a:pt x="0" y="441192"/>
                    </a:lnTo>
                    <a:lnTo>
                      <a:pt x="19645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9" name="Freeform: Shape 38">
                <a:extLst>
                  <a:ext uri="{FF2B5EF4-FFF2-40B4-BE49-F238E27FC236}">
                    <a16:creationId xmlns:a16="http://schemas.microsoft.com/office/drawing/2014/main" id="{A7E5310F-D99B-452D-B914-EF3509EEF9E3}"/>
                  </a:ext>
                </a:extLst>
              </p:cNvPr>
              <p:cNvSpPr/>
              <p:nvPr/>
            </p:nvSpPr>
            <p:spPr>
              <a:xfrm>
                <a:off x="5888120" y="1744657"/>
                <a:ext cx="2170362" cy="5546479"/>
              </a:xfrm>
              <a:custGeom>
                <a:avLst/>
                <a:gdLst>
                  <a:gd name="connsiteX0" fmla="*/ 0 w 721895"/>
                  <a:gd name="connsiteY0" fmla="*/ 0 h 1844842"/>
                  <a:gd name="connsiteX1" fmla="*/ 176463 w 721895"/>
                  <a:gd name="connsiteY1" fmla="*/ 1844842 h 1844842"/>
                  <a:gd name="connsiteX2" fmla="*/ 721895 w 721895"/>
                  <a:gd name="connsiteY2" fmla="*/ 112295 h 1844842"/>
                  <a:gd name="connsiteX3" fmla="*/ 0 w 721895"/>
                  <a:gd name="connsiteY3" fmla="*/ 0 h 1844842"/>
                </a:gdLst>
                <a:ahLst/>
                <a:cxnLst>
                  <a:cxn ang="0">
                    <a:pos x="connsiteX0" y="connsiteY0"/>
                  </a:cxn>
                  <a:cxn ang="0">
                    <a:pos x="connsiteX1" y="connsiteY1"/>
                  </a:cxn>
                  <a:cxn ang="0">
                    <a:pos x="connsiteX2" y="connsiteY2"/>
                  </a:cxn>
                  <a:cxn ang="0">
                    <a:pos x="connsiteX3" y="connsiteY3"/>
                  </a:cxn>
                </a:cxnLst>
                <a:rect l="l" t="t" r="r" b="b"/>
                <a:pathLst>
                  <a:path w="721895" h="1844842">
                    <a:moveTo>
                      <a:pt x="0" y="0"/>
                    </a:moveTo>
                    <a:lnTo>
                      <a:pt x="176463" y="1844842"/>
                    </a:lnTo>
                    <a:lnTo>
                      <a:pt x="721895" y="112295"/>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7" name="Group 16">
              <a:extLst>
                <a:ext uri="{FF2B5EF4-FFF2-40B4-BE49-F238E27FC236}">
                  <a16:creationId xmlns:a16="http://schemas.microsoft.com/office/drawing/2014/main" id="{30A2579E-15DA-4F58-946A-670FA68FC341}"/>
                </a:ext>
              </a:extLst>
            </p:cNvPr>
            <p:cNvGrpSpPr/>
            <p:nvPr/>
          </p:nvGrpSpPr>
          <p:grpSpPr>
            <a:xfrm rot="20275744" flipH="1">
              <a:off x="12999428" y="1262387"/>
              <a:ext cx="1627254" cy="1844118"/>
              <a:chOff x="5365048" y="479821"/>
              <a:chExt cx="8036930" cy="9108010"/>
            </a:xfrm>
            <a:grpFill/>
          </p:grpSpPr>
          <p:sp>
            <p:nvSpPr>
              <p:cNvPr id="26" name="Freeform: Shape 25">
                <a:extLst>
                  <a:ext uri="{FF2B5EF4-FFF2-40B4-BE49-F238E27FC236}">
                    <a16:creationId xmlns:a16="http://schemas.microsoft.com/office/drawing/2014/main" id="{D6AE6580-0F31-401E-BBEA-C1D3225F98FA}"/>
                  </a:ext>
                </a:extLst>
              </p:cNvPr>
              <p:cNvSpPr/>
              <p:nvPr/>
            </p:nvSpPr>
            <p:spPr>
              <a:xfrm>
                <a:off x="11674969" y="8268753"/>
                <a:ext cx="1052700" cy="1319078"/>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7" name="Freeform: Shape 26">
                <a:extLst>
                  <a:ext uri="{FF2B5EF4-FFF2-40B4-BE49-F238E27FC236}">
                    <a16:creationId xmlns:a16="http://schemas.microsoft.com/office/drawing/2014/main" id="{41AE7BFF-2E5B-441B-8605-6F0A0DECCFDD}"/>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 name="Freeform: Shape 27">
                <a:extLst>
                  <a:ext uri="{FF2B5EF4-FFF2-40B4-BE49-F238E27FC236}">
                    <a16:creationId xmlns:a16="http://schemas.microsoft.com/office/drawing/2014/main" id="{A301271A-CCD4-402C-B7E7-A2A1C4A10E17}"/>
                  </a:ext>
                </a:extLst>
              </p:cNvPr>
              <p:cNvSpPr/>
              <p:nvPr/>
            </p:nvSpPr>
            <p:spPr>
              <a:xfrm>
                <a:off x="5365048" y="5540922"/>
                <a:ext cx="1132617" cy="452885"/>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9" name="Freeform: Shape 28">
                <a:extLst>
                  <a:ext uri="{FF2B5EF4-FFF2-40B4-BE49-F238E27FC236}">
                    <a16:creationId xmlns:a16="http://schemas.microsoft.com/office/drawing/2014/main" id="{13241F4B-5BCF-43C6-8119-F48C4F7C9C65}"/>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0" name="Freeform: Shape 29">
                <a:extLst>
                  <a:ext uri="{FF2B5EF4-FFF2-40B4-BE49-F238E27FC236}">
                    <a16:creationId xmlns:a16="http://schemas.microsoft.com/office/drawing/2014/main" id="{49AEF944-1305-4B09-A66B-37BD06A09226}"/>
                  </a:ext>
                </a:extLst>
              </p:cNvPr>
              <p:cNvSpPr/>
              <p:nvPr/>
            </p:nvSpPr>
            <p:spPr>
              <a:xfrm>
                <a:off x="9871174" y="2566277"/>
                <a:ext cx="3530804" cy="3853064"/>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Lst>
                <a:ahLst/>
                <a:cxnLst>
                  <a:cxn ang="0">
                    <a:pos x="connsiteX0" y="connsiteY0"/>
                  </a:cxn>
                  <a:cxn ang="0">
                    <a:pos x="connsiteX1" y="connsiteY1"/>
                  </a:cxn>
                  <a:cxn ang="0">
                    <a:pos x="connsiteX2" y="connsiteY2"/>
                  </a:cxn>
                  <a:cxn ang="0">
                    <a:pos x="connsiteX3" y="connsiteY3"/>
                  </a:cxn>
                </a:cxnLst>
                <a:rect l="l" t="t" r="r" b="b"/>
                <a:pathLst>
                  <a:path w="1229522" h="1341742">
                    <a:moveTo>
                      <a:pt x="1229522" y="0"/>
                    </a:moveTo>
                    <a:lnTo>
                      <a:pt x="0" y="594242"/>
                    </a:lnTo>
                    <a:lnTo>
                      <a:pt x="113780" y="1341742"/>
                    </a:lnTo>
                    <a:lnTo>
                      <a:pt x="1229522"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1" name="Freeform: Shape 30">
                <a:extLst>
                  <a:ext uri="{FF2B5EF4-FFF2-40B4-BE49-F238E27FC236}">
                    <a16:creationId xmlns:a16="http://schemas.microsoft.com/office/drawing/2014/main" id="{26BC2747-95CA-4B63-A5B6-9A1514447DED}"/>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2" name="Freeform: Shape 31">
                <a:extLst>
                  <a:ext uri="{FF2B5EF4-FFF2-40B4-BE49-F238E27FC236}">
                    <a16:creationId xmlns:a16="http://schemas.microsoft.com/office/drawing/2014/main" id="{61AC05EB-0E92-42B7-A7CB-B626787E7125}"/>
                  </a:ext>
                </a:extLst>
              </p:cNvPr>
              <p:cNvSpPr/>
              <p:nvPr/>
            </p:nvSpPr>
            <p:spPr>
              <a:xfrm>
                <a:off x="7708808" y="479821"/>
                <a:ext cx="2543813" cy="6474124"/>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Lst>
                <a:ahLst/>
                <a:cxnLst>
                  <a:cxn ang="0">
                    <a:pos x="connsiteX0" y="connsiteY0"/>
                  </a:cxn>
                  <a:cxn ang="0">
                    <a:pos x="connsiteX1" y="connsiteY1"/>
                  </a:cxn>
                  <a:cxn ang="0">
                    <a:pos x="connsiteX2" y="connsiteY2"/>
                  </a:cxn>
                  <a:cxn ang="0">
                    <a:pos x="connsiteX3" y="connsiteY3"/>
                  </a:cxn>
                </a:cxnLst>
                <a:rect l="l" t="t" r="r" b="b"/>
                <a:pathLst>
                  <a:path w="885825" h="2254467">
                    <a:moveTo>
                      <a:pt x="0" y="997167"/>
                    </a:moveTo>
                    <a:lnTo>
                      <a:pt x="675879" y="0"/>
                    </a:lnTo>
                    <a:cubicBezTo>
                      <a:pt x="680641" y="723900"/>
                      <a:pt x="881063" y="1530567"/>
                      <a:pt x="885825" y="2254467"/>
                    </a:cubicBezTo>
                    <a:lnTo>
                      <a:pt x="0" y="997167"/>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8" name="Group 17">
              <a:extLst>
                <a:ext uri="{FF2B5EF4-FFF2-40B4-BE49-F238E27FC236}">
                  <a16:creationId xmlns:a16="http://schemas.microsoft.com/office/drawing/2014/main" id="{664CCFEC-3126-4488-8245-043DB154C8E5}"/>
                </a:ext>
              </a:extLst>
            </p:cNvPr>
            <p:cNvGrpSpPr/>
            <p:nvPr/>
          </p:nvGrpSpPr>
          <p:grpSpPr>
            <a:xfrm rot="19361629" flipH="1">
              <a:off x="13519304" y="3604291"/>
              <a:ext cx="825203" cy="568334"/>
              <a:chOff x="3667032" y="1708483"/>
              <a:chExt cx="8105829" cy="5582653"/>
            </a:xfrm>
            <a:grpFill/>
          </p:grpSpPr>
          <p:sp>
            <p:nvSpPr>
              <p:cNvPr id="19" name="Freeform: Shape 18">
                <a:extLst>
                  <a:ext uri="{FF2B5EF4-FFF2-40B4-BE49-F238E27FC236}">
                    <a16:creationId xmlns:a16="http://schemas.microsoft.com/office/drawing/2014/main" id="{6C3DBB1F-F6F8-480E-829B-58B662225AD0}"/>
                  </a:ext>
                </a:extLst>
              </p:cNvPr>
              <p:cNvSpPr/>
              <p:nvPr/>
            </p:nvSpPr>
            <p:spPr>
              <a:xfrm>
                <a:off x="9698517" y="2576706"/>
                <a:ext cx="2074344" cy="1084322"/>
              </a:xfrm>
              <a:custGeom>
                <a:avLst/>
                <a:gdLst>
                  <a:gd name="connsiteX0" fmla="*/ 757990 w 757990"/>
                  <a:gd name="connsiteY0" fmla="*/ 228600 h 264695"/>
                  <a:gd name="connsiteX1" fmla="*/ 288758 w 757990"/>
                  <a:gd name="connsiteY1" fmla="*/ 0 h 264695"/>
                  <a:gd name="connsiteX2" fmla="*/ 0 w 757990"/>
                  <a:gd name="connsiteY2" fmla="*/ 264695 h 264695"/>
                  <a:gd name="connsiteX3" fmla="*/ 757990 w 757990"/>
                  <a:gd name="connsiteY3" fmla="*/ 228600 h 264695"/>
                  <a:gd name="connsiteX0" fmla="*/ 753988 w 753988"/>
                  <a:gd name="connsiteY0" fmla="*/ 288628 h 288628"/>
                  <a:gd name="connsiteX1" fmla="*/ 288758 w 753988"/>
                  <a:gd name="connsiteY1" fmla="*/ 0 h 288628"/>
                  <a:gd name="connsiteX2" fmla="*/ 0 w 753988"/>
                  <a:gd name="connsiteY2" fmla="*/ 264695 h 288628"/>
                  <a:gd name="connsiteX3" fmla="*/ 753988 w 753988"/>
                  <a:gd name="connsiteY3" fmla="*/ 288628 h 288628"/>
                  <a:gd name="connsiteX0" fmla="*/ 753988 w 753988"/>
                  <a:gd name="connsiteY0" fmla="*/ 288628 h 324723"/>
                  <a:gd name="connsiteX1" fmla="*/ 288758 w 753988"/>
                  <a:gd name="connsiteY1" fmla="*/ 0 h 324723"/>
                  <a:gd name="connsiteX2" fmla="*/ 0 w 753988"/>
                  <a:gd name="connsiteY2" fmla="*/ 324723 h 324723"/>
                  <a:gd name="connsiteX3" fmla="*/ 753988 w 753988"/>
                  <a:gd name="connsiteY3" fmla="*/ 288628 h 324723"/>
                  <a:gd name="connsiteX0" fmla="*/ 681954 w 681954"/>
                  <a:gd name="connsiteY0" fmla="*/ 396679 h 396679"/>
                  <a:gd name="connsiteX1" fmla="*/ 288758 w 681954"/>
                  <a:gd name="connsiteY1" fmla="*/ 0 h 396679"/>
                  <a:gd name="connsiteX2" fmla="*/ 0 w 681954"/>
                  <a:gd name="connsiteY2" fmla="*/ 324723 h 396679"/>
                  <a:gd name="connsiteX3" fmla="*/ 681954 w 681954"/>
                  <a:gd name="connsiteY3" fmla="*/ 396679 h 396679"/>
                  <a:gd name="connsiteX0" fmla="*/ 798009 w 798009"/>
                  <a:gd name="connsiteY0" fmla="*/ 324645 h 324723"/>
                  <a:gd name="connsiteX1" fmla="*/ 288758 w 798009"/>
                  <a:gd name="connsiteY1" fmla="*/ 0 h 324723"/>
                  <a:gd name="connsiteX2" fmla="*/ 0 w 798009"/>
                  <a:gd name="connsiteY2" fmla="*/ 324723 h 324723"/>
                  <a:gd name="connsiteX3" fmla="*/ 798009 w 798009"/>
                  <a:gd name="connsiteY3" fmla="*/ 324645 h 324723"/>
                  <a:gd name="connsiteX0" fmla="*/ 798009 w 798009"/>
                  <a:gd name="connsiteY0" fmla="*/ 324645 h 324645"/>
                  <a:gd name="connsiteX1" fmla="*/ 288758 w 798009"/>
                  <a:gd name="connsiteY1" fmla="*/ 0 h 324645"/>
                  <a:gd name="connsiteX2" fmla="*/ 0 w 798009"/>
                  <a:gd name="connsiteY2" fmla="*/ 208668 h 324645"/>
                  <a:gd name="connsiteX3" fmla="*/ 798009 w 798009"/>
                  <a:gd name="connsiteY3" fmla="*/ 324645 h 324645"/>
                  <a:gd name="connsiteX0" fmla="*/ 689958 w 689958"/>
                  <a:gd name="connsiteY0" fmla="*/ 360662 h 360662"/>
                  <a:gd name="connsiteX1" fmla="*/ 288758 w 689958"/>
                  <a:gd name="connsiteY1" fmla="*/ 0 h 360662"/>
                  <a:gd name="connsiteX2" fmla="*/ 0 w 689958"/>
                  <a:gd name="connsiteY2" fmla="*/ 208668 h 360662"/>
                  <a:gd name="connsiteX3" fmla="*/ 689958 w 689958"/>
                  <a:gd name="connsiteY3" fmla="*/ 360662 h 360662"/>
                </a:gdLst>
                <a:ahLst/>
                <a:cxnLst>
                  <a:cxn ang="0">
                    <a:pos x="connsiteX0" y="connsiteY0"/>
                  </a:cxn>
                  <a:cxn ang="0">
                    <a:pos x="connsiteX1" y="connsiteY1"/>
                  </a:cxn>
                  <a:cxn ang="0">
                    <a:pos x="connsiteX2" y="connsiteY2"/>
                  </a:cxn>
                  <a:cxn ang="0">
                    <a:pos x="connsiteX3" y="connsiteY3"/>
                  </a:cxn>
                </a:cxnLst>
                <a:rect l="l" t="t" r="r" b="b"/>
                <a:pathLst>
                  <a:path w="689958" h="360662">
                    <a:moveTo>
                      <a:pt x="689958" y="360662"/>
                    </a:moveTo>
                    <a:lnTo>
                      <a:pt x="288758" y="0"/>
                    </a:lnTo>
                    <a:lnTo>
                      <a:pt x="0" y="208668"/>
                    </a:lnTo>
                    <a:lnTo>
                      <a:pt x="689958" y="36066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 name="Freeform: Shape 19">
                <a:extLst>
                  <a:ext uri="{FF2B5EF4-FFF2-40B4-BE49-F238E27FC236}">
                    <a16:creationId xmlns:a16="http://schemas.microsoft.com/office/drawing/2014/main" id="{FC199419-29C2-4E95-9B7F-9DA43F2AE165}"/>
                  </a:ext>
                </a:extLst>
              </p:cNvPr>
              <p:cNvSpPr/>
              <p:nvPr/>
            </p:nvSpPr>
            <p:spPr>
              <a:xfrm>
                <a:off x="8589117" y="2576628"/>
                <a:ext cx="1989499" cy="976664"/>
              </a:xfrm>
              <a:custGeom>
                <a:avLst/>
                <a:gdLst>
                  <a:gd name="connsiteX0" fmla="*/ 661737 w 661737"/>
                  <a:gd name="connsiteY0" fmla="*/ 0 h 324853"/>
                  <a:gd name="connsiteX1" fmla="*/ 360947 w 661737"/>
                  <a:gd name="connsiteY1" fmla="*/ 324853 h 324853"/>
                  <a:gd name="connsiteX2" fmla="*/ 0 w 661737"/>
                  <a:gd name="connsiteY2" fmla="*/ 36095 h 324853"/>
                  <a:gd name="connsiteX3" fmla="*/ 661737 w 661737"/>
                  <a:gd name="connsiteY3" fmla="*/ 0 h 324853"/>
                </a:gdLst>
                <a:ahLst/>
                <a:cxnLst>
                  <a:cxn ang="0">
                    <a:pos x="connsiteX0" y="connsiteY0"/>
                  </a:cxn>
                  <a:cxn ang="0">
                    <a:pos x="connsiteX1" y="connsiteY1"/>
                  </a:cxn>
                  <a:cxn ang="0">
                    <a:pos x="connsiteX2" y="connsiteY2"/>
                  </a:cxn>
                  <a:cxn ang="0">
                    <a:pos x="connsiteX3" y="connsiteY3"/>
                  </a:cxn>
                </a:cxnLst>
                <a:rect l="l" t="t" r="r" b="b"/>
                <a:pathLst>
                  <a:path w="661737" h="324853">
                    <a:moveTo>
                      <a:pt x="661737" y="0"/>
                    </a:moveTo>
                    <a:lnTo>
                      <a:pt x="360947" y="324853"/>
                    </a:lnTo>
                    <a:lnTo>
                      <a:pt x="0" y="36095"/>
                    </a:lnTo>
                    <a:lnTo>
                      <a:pt x="661737"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 name="Freeform: Shape 20">
                <a:extLst>
                  <a:ext uri="{FF2B5EF4-FFF2-40B4-BE49-F238E27FC236}">
                    <a16:creationId xmlns:a16="http://schemas.microsoft.com/office/drawing/2014/main" id="{41485636-A858-4F7D-B597-BB741E068B36}"/>
                  </a:ext>
                </a:extLst>
              </p:cNvPr>
              <p:cNvSpPr/>
              <p:nvPr/>
            </p:nvSpPr>
            <p:spPr>
              <a:xfrm>
                <a:off x="3667032" y="1708483"/>
                <a:ext cx="1121354" cy="723455"/>
              </a:xfrm>
              <a:custGeom>
                <a:avLst/>
                <a:gdLst>
                  <a:gd name="connsiteX0" fmla="*/ 0 w 372979"/>
                  <a:gd name="connsiteY0" fmla="*/ 240632 h 240632"/>
                  <a:gd name="connsiteX1" fmla="*/ 204537 w 372979"/>
                  <a:gd name="connsiteY1" fmla="*/ 0 h 240632"/>
                  <a:gd name="connsiteX2" fmla="*/ 372979 w 372979"/>
                  <a:gd name="connsiteY2" fmla="*/ 120316 h 240632"/>
                  <a:gd name="connsiteX3" fmla="*/ 0 w 372979"/>
                  <a:gd name="connsiteY3" fmla="*/ 240632 h 240632"/>
                </a:gdLst>
                <a:ahLst/>
                <a:cxnLst>
                  <a:cxn ang="0">
                    <a:pos x="connsiteX0" y="connsiteY0"/>
                  </a:cxn>
                  <a:cxn ang="0">
                    <a:pos x="connsiteX1" y="connsiteY1"/>
                  </a:cxn>
                  <a:cxn ang="0">
                    <a:pos x="connsiteX2" y="connsiteY2"/>
                  </a:cxn>
                  <a:cxn ang="0">
                    <a:pos x="connsiteX3" y="connsiteY3"/>
                  </a:cxn>
                </a:cxnLst>
                <a:rect l="l" t="t" r="r" b="b"/>
                <a:pathLst>
                  <a:path w="372979" h="240632">
                    <a:moveTo>
                      <a:pt x="0" y="240632"/>
                    </a:moveTo>
                    <a:lnTo>
                      <a:pt x="204537" y="0"/>
                    </a:lnTo>
                    <a:lnTo>
                      <a:pt x="372979" y="120316"/>
                    </a:lnTo>
                    <a:lnTo>
                      <a:pt x="0" y="24063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 name="Freeform: Shape 21">
                <a:extLst>
                  <a:ext uri="{FF2B5EF4-FFF2-40B4-BE49-F238E27FC236}">
                    <a16:creationId xmlns:a16="http://schemas.microsoft.com/office/drawing/2014/main" id="{63666CA0-8EC7-4C8A-B422-0E6360155EE4}"/>
                  </a:ext>
                </a:extLst>
              </p:cNvPr>
              <p:cNvSpPr/>
              <p:nvPr/>
            </p:nvSpPr>
            <p:spPr>
              <a:xfrm>
                <a:off x="6683920" y="3191564"/>
                <a:ext cx="1627771" cy="4087516"/>
              </a:xfrm>
              <a:custGeom>
                <a:avLst/>
                <a:gdLst>
                  <a:gd name="connsiteX0" fmla="*/ 541421 w 541421"/>
                  <a:gd name="connsiteY0" fmla="*/ 12032 h 1359569"/>
                  <a:gd name="connsiteX1" fmla="*/ 156410 w 541421"/>
                  <a:gd name="connsiteY1" fmla="*/ 1359569 h 1359569"/>
                  <a:gd name="connsiteX2" fmla="*/ 0 w 541421"/>
                  <a:gd name="connsiteY2" fmla="*/ 0 h 1359569"/>
                  <a:gd name="connsiteX3" fmla="*/ 541421 w 541421"/>
                  <a:gd name="connsiteY3" fmla="*/ 12032 h 1359569"/>
                </a:gdLst>
                <a:ahLst/>
                <a:cxnLst>
                  <a:cxn ang="0">
                    <a:pos x="connsiteX0" y="connsiteY0"/>
                  </a:cxn>
                  <a:cxn ang="0">
                    <a:pos x="connsiteX1" y="connsiteY1"/>
                  </a:cxn>
                  <a:cxn ang="0">
                    <a:pos x="connsiteX2" y="connsiteY2"/>
                  </a:cxn>
                  <a:cxn ang="0">
                    <a:pos x="connsiteX3" y="connsiteY3"/>
                  </a:cxn>
                </a:cxnLst>
                <a:rect l="l" t="t" r="r" b="b"/>
                <a:pathLst>
                  <a:path w="541421" h="1359569">
                    <a:moveTo>
                      <a:pt x="541421" y="12032"/>
                    </a:moveTo>
                    <a:lnTo>
                      <a:pt x="156410" y="1359569"/>
                    </a:lnTo>
                    <a:lnTo>
                      <a:pt x="0" y="0"/>
                    </a:lnTo>
                    <a:lnTo>
                      <a:pt x="541421" y="12032"/>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3" name="Freeform: Shape 22">
                <a:extLst>
                  <a:ext uri="{FF2B5EF4-FFF2-40B4-BE49-F238E27FC236}">
                    <a16:creationId xmlns:a16="http://schemas.microsoft.com/office/drawing/2014/main" id="{739209B4-B036-4AB5-8861-A700E479FABC}"/>
                  </a:ext>
                </a:extLst>
              </p:cNvPr>
              <p:cNvSpPr/>
              <p:nvPr/>
            </p:nvSpPr>
            <p:spPr>
              <a:xfrm>
                <a:off x="4296520" y="1708483"/>
                <a:ext cx="1917154" cy="1917154"/>
              </a:xfrm>
              <a:custGeom>
                <a:avLst/>
                <a:gdLst>
                  <a:gd name="connsiteX0" fmla="*/ 0 w 637674"/>
                  <a:gd name="connsiteY0" fmla="*/ 0 h 637674"/>
                  <a:gd name="connsiteX1" fmla="*/ 553453 w 637674"/>
                  <a:gd name="connsiteY1" fmla="*/ 48127 h 637674"/>
                  <a:gd name="connsiteX2" fmla="*/ 637674 w 637674"/>
                  <a:gd name="connsiteY2" fmla="*/ 637674 h 637674"/>
                  <a:gd name="connsiteX3" fmla="*/ 0 w 637674"/>
                  <a:gd name="connsiteY3" fmla="*/ 0 h 637674"/>
                  <a:gd name="connsiteX0" fmla="*/ 0 w 637674"/>
                  <a:gd name="connsiteY0" fmla="*/ 0 h 637674"/>
                  <a:gd name="connsiteX1" fmla="*/ 537445 w 637674"/>
                  <a:gd name="connsiteY1" fmla="*/ 16112 h 637674"/>
                  <a:gd name="connsiteX2" fmla="*/ 637674 w 637674"/>
                  <a:gd name="connsiteY2" fmla="*/ 637674 h 637674"/>
                  <a:gd name="connsiteX3" fmla="*/ 0 w 637674"/>
                  <a:gd name="connsiteY3" fmla="*/ 0 h 637674"/>
                </a:gdLst>
                <a:ahLst/>
                <a:cxnLst>
                  <a:cxn ang="0">
                    <a:pos x="connsiteX0" y="connsiteY0"/>
                  </a:cxn>
                  <a:cxn ang="0">
                    <a:pos x="connsiteX1" y="connsiteY1"/>
                  </a:cxn>
                  <a:cxn ang="0">
                    <a:pos x="connsiteX2" y="connsiteY2"/>
                  </a:cxn>
                  <a:cxn ang="0">
                    <a:pos x="connsiteX3" y="connsiteY3"/>
                  </a:cxn>
                </a:cxnLst>
                <a:rect l="l" t="t" r="r" b="b"/>
                <a:pathLst>
                  <a:path w="637674" h="637674">
                    <a:moveTo>
                      <a:pt x="0" y="0"/>
                    </a:moveTo>
                    <a:lnTo>
                      <a:pt x="537445" y="16112"/>
                    </a:lnTo>
                    <a:lnTo>
                      <a:pt x="637674" y="637674"/>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4" name="Freeform: Shape 23">
                <a:extLst>
                  <a:ext uri="{FF2B5EF4-FFF2-40B4-BE49-F238E27FC236}">
                    <a16:creationId xmlns:a16="http://schemas.microsoft.com/office/drawing/2014/main" id="{1DA2F69A-D570-4EE4-918B-6D888C25D347}"/>
                  </a:ext>
                </a:extLst>
              </p:cNvPr>
              <p:cNvSpPr/>
              <p:nvPr/>
            </p:nvSpPr>
            <p:spPr>
              <a:xfrm>
                <a:off x="7479717" y="2106307"/>
                <a:ext cx="2206536" cy="1434953"/>
              </a:xfrm>
              <a:custGeom>
                <a:avLst/>
                <a:gdLst>
                  <a:gd name="connsiteX0" fmla="*/ 168442 w 733927"/>
                  <a:gd name="connsiteY0" fmla="*/ 0 h 493295"/>
                  <a:gd name="connsiteX1" fmla="*/ 733927 w 733927"/>
                  <a:gd name="connsiteY1" fmla="*/ 493295 h 493295"/>
                  <a:gd name="connsiteX2" fmla="*/ 0 w 733927"/>
                  <a:gd name="connsiteY2" fmla="*/ 457200 h 493295"/>
                  <a:gd name="connsiteX3" fmla="*/ 168442 w 733927"/>
                  <a:gd name="connsiteY3" fmla="*/ 0 h 493295"/>
                  <a:gd name="connsiteX0" fmla="*/ 196455 w 733927"/>
                  <a:gd name="connsiteY0" fmla="*/ 0 h 477287"/>
                  <a:gd name="connsiteX1" fmla="*/ 733927 w 733927"/>
                  <a:gd name="connsiteY1" fmla="*/ 477287 h 477287"/>
                  <a:gd name="connsiteX2" fmla="*/ 0 w 733927"/>
                  <a:gd name="connsiteY2" fmla="*/ 441192 h 477287"/>
                  <a:gd name="connsiteX3" fmla="*/ 196455 w 733927"/>
                  <a:gd name="connsiteY3" fmla="*/ 0 h 477287"/>
                </a:gdLst>
                <a:ahLst/>
                <a:cxnLst>
                  <a:cxn ang="0">
                    <a:pos x="connsiteX0" y="connsiteY0"/>
                  </a:cxn>
                  <a:cxn ang="0">
                    <a:pos x="connsiteX1" y="connsiteY1"/>
                  </a:cxn>
                  <a:cxn ang="0">
                    <a:pos x="connsiteX2" y="connsiteY2"/>
                  </a:cxn>
                  <a:cxn ang="0">
                    <a:pos x="connsiteX3" y="connsiteY3"/>
                  </a:cxn>
                </a:cxnLst>
                <a:rect l="l" t="t" r="r" b="b"/>
                <a:pathLst>
                  <a:path w="733927" h="477287">
                    <a:moveTo>
                      <a:pt x="196455" y="0"/>
                    </a:moveTo>
                    <a:lnTo>
                      <a:pt x="733927" y="477287"/>
                    </a:lnTo>
                    <a:lnTo>
                      <a:pt x="0" y="441192"/>
                    </a:lnTo>
                    <a:lnTo>
                      <a:pt x="196455"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5" name="Freeform: Shape 24">
                <a:extLst>
                  <a:ext uri="{FF2B5EF4-FFF2-40B4-BE49-F238E27FC236}">
                    <a16:creationId xmlns:a16="http://schemas.microsoft.com/office/drawing/2014/main" id="{92821853-B73D-4349-8245-39B6F3BE4503}"/>
                  </a:ext>
                </a:extLst>
              </p:cNvPr>
              <p:cNvSpPr/>
              <p:nvPr/>
            </p:nvSpPr>
            <p:spPr>
              <a:xfrm>
                <a:off x="5888120" y="1744657"/>
                <a:ext cx="2170362" cy="5546479"/>
              </a:xfrm>
              <a:custGeom>
                <a:avLst/>
                <a:gdLst>
                  <a:gd name="connsiteX0" fmla="*/ 0 w 721895"/>
                  <a:gd name="connsiteY0" fmla="*/ 0 h 1844842"/>
                  <a:gd name="connsiteX1" fmla="*/ 176463 w 721895"/>
                  <a:gd name="connsiteY1" fmla="*/ 1844842 h 1844842"/>
                  <a:gd name="connsiteX2" fmla="*/ 721895 w 721895"/>
                  <a:gd name="connsiteY2" fmla="*/ 112295 h 1844842"/>
                  <a:gd name="connsiteX3" fmla="*/ 0 w 721895"/>
                  <a:gd name="connsiteY3" fmla="*/ 0 h 1844842"/>
                </a:gdLst>
                <a:ahLst/>
                <a:cxnLst>
                  <a:cxn ang="0">
                    <a:pos x="connsiteX0" y="connsiteY0"/>
                  </a:cxn>
                  <a:cxn ang="0">
                    <a:pos x="connsiteX1" y="connsiteY1"/>
                  </a:cxn>
                  <a:cxn ang="0">
                    <a:pos x="connsiteX2" y="connsiteY2"/>
                  </a:cxn>
                  <a:cxn ang="0">
                    <a:pos x="connsiteX3" y="connsiteY3"/>
                  </a:cxn>
                </a:cxnLst>
                <a:rect l="l" t="t" r="r" b="b"/>
                <a:pathLst>
                  <a:path w="721895" h="1844842">
                    <a:moveTo>
                      <a:pt x="0" y="0"/>
                    </a:moveTo>
                    <a:lnTo>
                      <a:pt x="176463" y="1844842"/>
                    </a:lnTo>
                    <a:lnTo>
                      <a:pt x="721895" y="112295"/>
                    </a:lnTo>
                    <a:lnTo>
                      <a:pt x="0" y="0"/>
                    </a:lnTo>
                    <a:close/>
                  </a:path>
                </a:pathLst>
              </a:custGeom>
              <a:grpFill/>
              <a:ln w="31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grpSp>
        <p:nvGrpSpPr>
          <p:cNvPr id="103" name="Group 102">
            <a:extLst>
              <a:ext uri="{FF2B5EF4-FFF2-40B4-BE49-F238E27FC236}">
                <a16:creationId xmlns:a16="http://schemas.microsoft.com/office/drawing/2014/main" id="{8A3C6061-78E0-4B01-A15E-2D68FA822329}"/>
              </a:ext>
            </a:extLst>
          </p:cNvPr>
          <p:cNvGrpSpPr/>
          <p:nvPr/>
        </p:nvGrpSpPr>
        <p:grpSpPr>
          <a:xfrm>
            <a:off x="2464645" y="3152720"/>
            <a:ext cx="4223940" cy="1124077"/>
            <a:chOff x="3960971" y="2767117"/>
            <a:chExt cx="4267200" cy="1321489"/>
          </a:xfrm>
        </p:grpSpPr>
        <p:sp>
          <p:nvSpPr>
            <p:cNvPr id="104" name="Freeform: Shape 103">
              <a:extLst>
                <a:ext uri="{FF2B5EF4-FFF2-40B4-BE49-F238E27FC236}">
                  <a16:creationId xmlns:a16="http://schemas.microsoft.com/office/drawing/2014/main" id="{77BC4723-8B3C-4124-BA0D-34545987152A}"/>
                </a:ext>
              </a:extLst>
            </p:cNvPr>
            <p:cNvSpPr/>
            <p:nvPr/>
          </p:nvSpPr>
          <p:spPr>
            <a:xfrm>
              <a:off x="4049553" y="3359522"/>
              <a:ext cx="4086225" cy="657225"/>
            </a:xfrm>
            <a:custGeom>
              <a:avLst/>
              <a:gdLst>
                <a:gd name="connsiteX0" fmla="*/ 3881914 w 4086225"/>
                <a:gd name="connsiteY0" fmla="*/ 86622 h 657225"/>
                <a:gd name="connsiteX1" fmla="*/ 2049304 w 4086225"/>
                <a:gd name="connsiteY1" fmla="*/ 319032 h 657225"/>
                <a:gd name="connsiteX2" fmla="*/ 2049304 w 4086225"/>
                <a:gd name="connsiteY2" fmla="*/ 313317 h 657225"/>
                <a:gd name="connsiteX3" fmla="*/ 210979 w 4086225"/>
                <a:gd name="connsiteY3" fmla="*/ 78050 h 657225"/>
                <a:gd name="connsiteX4" fmla="*/ 7144 w 4086225"/>
                <a:gd name="connsiteY4" fmla="*/ 603830 h 657225"/>
                <a:gd name="connsiteX5" fmla="*/ 1779746 w 4086225"/>
                <a:gd name="connsiteY5" fmla="*/ 375230 h 657225"/>
                <a:gd name="connsiteX6" fmla="*/ 2043589 w 4086225"/>
                <a:gd name="connsiteY6" fmla="*/ 643835 h 657225"/>
                <a:gd name="connsiteX7" fmla="*/ 2043589 w 4086225"/>
                <a:gd name="connsiteY7" fmla="*/ 652407 h 657225"/>
                <a:gd name="connsiteX8" fmla="*/ 2312194 w 4086225"/>
                <a:gd name="connsiteY8" fmla="*/ 383802 h 657225"/>
                <a:gd name="connsiteX9" fmla="*/ 4084796 w 4086225"/>
                <a:gd name="connsiteY9" fmla="*/ 612402 h 657225"/>
                <a:gd name="connsiteX10" fmla="*/ 3881914 w 4086225"/>
                <a:gd name="connsiteY10" fmla="*/ 86622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86225" h="657225">
                  <a:moveTo>
                    <a:pt x="3881914" y="86622"/>
                  </a:moveTo>
                  <a:cubicBezTo>
                    <a:pt x="3555206" y="-1960"/>
                    <a:pt x="2711291" y="-80065"/>
                    <a:pt x="2049304" y="319032"/>
                  </a:cubicBezTo>
                  <a:lnTo>
                    <a:pt x="2049304" y="313317"/>
                  </a:lnTo>
                  <a:cubicBezTo>
                    <a:pt x="1385411" y="-88638"/>
                    <a:pt x="538639" y="-9580"/>
                    <a:pt x="210979" y="78050"/>
                  </a:cubicBezTo>
                  <a:cubicBezTo>
                    <a:pt x="210979" y="78050"/>
                    <a:pt x="17621" y="294267"/>
                    <a:pt x="7144" y="603830"/>
                  </a:cubicBezTo>
                  <a:lnTo>
                    <a:pt x="1779746" y="375230"/>
                  </a:lnTo>
                  <a:cubicBezTo>
                    <a:pt x="1779746" y="521915"/>
                    <a:pt x="1897856" y="640977"/>
                    <a:pt x="2043589" y="643835"/>
                  </a:cubicBezTo>
                  <a:lnTo>
                    <a:pt x="2043589" y="652407"/>
                  </a:lnTo>
                  <a:cubicBezTo>
                    <a:pt x="2192179" y="652407"/>
                    <a:pt x="2312194" y="532392"/>
                    <a:pt x="2312194" y="383802"/>
                  </a:cubicBezTo>
                  <a:lnTo>
                    <a:pt x="4084796" y="612402"/>
                  </a:lnTo>
                  <a:cubicBezTo>
                    <a:pt x="4076224" y="302840"/>
                    <a:pt x="3881914" y="86622"/>
                    <a:pt x="3881914" y="86622"/>
                  </a:cubicBezTo>
                  <a:close/>
                </a:path>
              </a:pathLst>
            </a:custGeom>
            <a:solidFill>
              <a:srgbClr val="F9F8F7"/>
            </a:solidFill>
            <a:ln w="9525" cap="flat">
              <a:noFill/>
              <a:prstDash val="solid"/>
              <a:miter/>
            </a:ln>
          </p:spPr>
          <p:txBody>
            <a:bodyPr rtlCol="0" anchor="ctr"/>
            <a:lstStyle/>
            <a:p>
              <a:endParaRPr lang="en-US" sz="900"/>
            </a:p>
          </p:txBody>
        </p:sp>
        <p:sp>
          <p:nvSpPr>
            <p:cNvPr id="105" name="Freeform: Shape 104">
              <a:extLst>
                <a:ext uri="{FF2B5EF4-FFF2-40B4-BE49-F238E27FC236}">
                  <a16:creationId xmlns:a16="http://schemas.microsoft.com/office/drawing/2014/main" id="{5B3C118E-6047-4870-9502-BB0D98B0FDDD}"/>
                </a:ext>
              </a:extLst>
            </p:cNvPr>
            <p:cNvSpPr/>
            <p:nvPr/>
          </p:nvSpPr>
          <p:spPr>
            <a:xfrm>
              <a:off x="3960971" y="3698081"/>
              <a:ext cx="4267200" cy="390525"/>
            </a:xfrm>
            <a:custGeom>
              <a:avLst/>
              <a:gdLst>
                <a:gd name="connsiteX0" fmla="*/ 2127409 w 4267200"/>
                <a:gd name="connsiteY0" fmla="*/ 389096 h 390525"/>
                <a:gd name="connsiteX1" fmla="*/ 1806416 w 4267200"/>
                <a:gd name="connsiteY1" fmla="*/ 120491 h 390525"/>
                <a:gd name="connsiteX2" fmla="*/ 51911 w 4267200"/>
                <a:gd name="connsiteY2" fmla="*/ 330041 h 390525"/>
                <a:gd name="connsiteX3" fmla="*/ 7144 w 4267200"/>
                <a:gd name="connsiteY3" fmla="*/ 294799 h 390525"/>
                <a:gd name="connsiteX4" fmla="*/ 7144 w 4267200"/>
                <a:gd name="connsiteY4" fmla="*/ 251936 h 390525"/>
                <a:gd name="connsiteX5" fmla="*/ 51911 w 4267200"/>
                <a:gd name="connsiteY5" fmla="*/ 216694 h 390525"/>
                <a:gd name="connsiteX6" fmla="*/ 1859756 w 4267200"/>
                <a:gd name="connsiteY6" fmla="*/ 7144 h 390525"/>
                <a:gd name="connsiteX7" fmla="*/ 1915954 w 4267200"/>
                <a:gd name="connsiteY7" fmla="*/ 65246 h 390525"/>
                <a:gd name="connsiteX8" fmla="*/ 2127409 w 4267200"/>
                <a:gd name="connsiteY8" fmla="*/ 275749 h 390525"/>
                <a:gd name="connsiteX9" fmla="*/ 2338864 w 4267200"/>
                <a:gd name="connsiteY9" fmla="*/ 65246 h 390525"/>
                <a:gd name="connsiteX10" fmla="*/ 2395061 w 4267200"/>
                <a:gd name="connsiteY10" fmla="*/ 7144 h 390525"/>
                <a:gd name="connsiteX11" fmla="*/ 4231482 w 4267200"/>
                <a:gd name="connsiteY11" fmla="*/ 216694 h 390525"/>
                <a:gd name="connsiteX12" fmla="*/ 4266724 w 4267200"/>
                <a:gd name="connsiteY12" fmla="*/ 251936 h 390525"/>
                <a:gd name="connsiteX13" fmla="*/ 4266724 w 4267200"/>
                <a:gd name="connsiteY13" fmla="*/ 294799 h 390525"/>
                <a:gd name="connsiteX14" fmla="*/ 4231482 w 4267200"/>
                <a:gd name="connsiteY14" fmla="*/ 330041 h 390525"/>
                <a:gd name="connsiteX15" fmla="*/ 2448401 w 4267200"/>
                <a:gd name="connsiteY15" fmla="*/ 120491 h 390525"/>
                <a:gd name="connsiteX16" fmla="*/ 2127409 w 4267200"/>
                <a:gd name="connsiteY16" fmla="*/ 389096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200" h="390525">
                  <a:moveTo>
                    <a:pt x="2127409" y="389096"/>
                  </a:moveTo>
                  <a:cubicBezTo>
                    <a:pt x="1967389" y="389096"/>
                    <a:pt x="1834039" y="272891"/>
                    <a:pt x="1806416" y="120491"/>
                  </a:cubicBezTo>
                  <a:lnTo>
                    <a:pt x="51911" y="330041"/>
                  </a:lnTo>
                  <a:cubicBezTo>
                    <a:pt x="31909" y="330041"/>
                    <a:pt x="7144" y="313849"/>
                    <a:pt x="7144" y="294799"/>
                  </a:cubicBezTo>
                  <a:lnTo>
                    <a:pt x="7144" y="251936"/>
                  </a:lnTo>
                  <a:cubicBezTo>
                    <a:pt x="7144" y="231934"/>
                    <a:pt x="32861" y="216694"/>
                    <a:pt x="51911" y="216694"/>
                  </a:cubicBezTo>
                  <a:lnTo>
                    <a:pt x="1859756" y="7144"/>
                  </a:lnTo>
                  <a:cubicBezTo>
                    <a:pt x="1891189" y="7144"/>
                    <a:pt x="1915954" y="32861"/>
                    <a:pt x="1915954" y="65246"/>
                  </a:cubicBezTo>
                  <a:cubicBezTo>
                    <a:pt x="1915954" y="181451"/>
                    <a:pt x="2011204" y="275749"/>
                    <a:pt x="2127409" y="275749"/>
                  </a:cubicBezTo>
                  <a:cubicBezTo>
                    <a:pt x="2243614" y="275749"/>
                    <a:pt x="2338864" y="181451"/>
                    <a:pt x="2338864" y="65246"/>
                  </a:cubicBezTo>
                  <a:cubicBezTo>
                    <a:pt x="2338864" y="33814"/>
                    <a:pt x="2363629" y="7144"/>
                    <a:pt x="2395061" y="7144"/>
                  </a:cubicBezTo>
                  <a:lnTo>
                    <a:pt x="4231482" y="216694"/>
                  </a:lnTo>
                  <a:cubicBezTo>
                    <a:pt x="4251484" y="216694"/>
                    <a:pt x="4266724" y="232886"/>
                    <a:pt x="4266724" y="251936"/>
                  </a:cubicBezTo>
                  <a:lnTo>
                    <a:pt x="4266724" y="294799"/>
                  </a:lnTo>
                  <a:cubicBezTo>
                    <a:pt x="4266724" y="314801"/>
                    <a:pt x="4250532" y="330041"/>
                    <a:pt x="4231482" y="330041"/>
                  </a:cubicBezTo>
                  <a:lnTo>
                    <a:pt x="2448401" y="120491"/>
                  </a:lnTo>
                  <a:cubicBezTo>
                    <a:pt x="2420779" y="272891"/>
                    <a:pt x="2287429" y="389096"/>
                    <a:pt x="2127409" y="389096"/>
                  </a:cubicBezTo>
                  <a:close/>
                </a:path>
              </a:pathLst>
            </a:custGeom>
            <a:solidFill>
              <a:schemeClr val="accent5">
                <a:lumMod val="50000"/>
              </a:schemeClr>
            </a:solidFill>
            <a:ln w="9525" cap="flat">
              <a:noFill/>
              <a:prstDash val="solid"/>
              <a:miter/>
            </a:ln>
          </p:spPr>
          <p:txBody>
            <a:bodyPr rtlCol="0" anchor="ctr"/>
            <a:lstStyle/>
            <a:p>
              <a:endParaRPr lang="en-US" sz="900"/>
            </a:p>
          </p:txBody>
        </p:sp>
        <p:sp>
          <p:nvSpPr>
            <p:cNvPr id="106" name="Freeform: Shape 105">
              <a:extLst>
                <a:ext uri="{FF2B5EF4-FFF2-40B4-BE49-F238E27FC236}">
                  <a16:creationId xmlns:a16="http://schemas.microsoft.com/office/drawing/2014/main" id="{E840F45B-9168-40A3-945D-2F943D87EDB5}"/>
                </a:ext>
              </a:extLst>
            </p:cNvPr>
            <p:cNvSpPr/>
            <p:nvPr/>
          </p:nvSpPr>
          <p:spPr>
            <a:xfrm>
              <a:off x="6068849" y="2857621"/>
              <a:ext cx="1809750" cy="857250"/>
            </a:xfrm>
            <a:custGeom>
              <a:avLst/>
              <a:gdLst>
                <a:gd name="connsiteX0" fmla="*/ 1806416 w 1809750"/>
                <a:gd name="connsiteY0" fmla="*/ 463748 h 857250"/>
                <a:gd name="connsiteX1" fmla="*/ 423386 w 1809750"/>
                <a:gd name="connsiteY1" fmla="*/ 638056 h 857250"/>
                <a:gd name="connsiteX2" fmla="*/ 437674 w 1809750"/>
                <a:gd name="connsiteY2" fmla="*/ 632341 h 857250"/>
                <a:gd name="connsiteX3" fmla="*/ 1751171 w 1809750"/>
                <a:gd name="connsiteY3" fmla="*/ 395168 h 857250"/>
                <a:gd name="connsiteX4" fmla="*/ 1769269 w 1809750"/>
                <a:gd name="connsiteY4" fmla="*/ 375166 h 857250"/>
                <a:gd name="connsiteX5" fmla="*/ 1749266 w 1809750"/>
                <a:gd name="connsiteY5" fmla="*/ 357068 h 857250"/>
                <a:gd name="connsiteX6" fmla="*/ 421481 w 1809750"/>
                <a:gd name="connsiteY6" fmla="*/ 598051 h 857250"/>
                <a:gd name="connsiteX7" fmla="*/ 343376 w 1809750"/>
                <a:gd name="connsiteY7" fmla="*/ 631388 h 857250"/>
                <a:gd name="connsiteX8" fmla="*/ 1721644 w 1809750"/>
                <a:gd name="connsiteY8" fmla="*/ 305633 h 857250"/>
                <a:gd name="connsiteX9" fmla="*/ 1726406 w 1809750"/>
                <a:gd name="connsiteY9" fmla="*/ 300871 h 857250"/>
                <a:gd name="connsiteX10" fmla="*/ 1721644 w 1809750"/>
                <a:gd name="connsiteY10" fmla="*/ 296108 h 857250"/>
                <a:gd name="connsiteX11" fmla="*/ 381476 w 1809750"/>
                <a:gd name="connsiteY11" fmla="*/ 603766 h 857250"/>
                <a:gd name="connsiteX12" fmla="*/ 454819 w 1809750"/>
                <a:gd name="connsiteY12" fmla="*/ 566618 h 857250"/>
                <a:gd name="connsiteX13" fmla="*/ 1654016 w 1809750"/>
                <a:gd name="connsiteY13" fmla="*/ 252293 h 857250"/>
                <a:gd name="connsiteX14" fmla="*/ 1671161 w 1809750"/>
                <a:gd name="connsiteY14" fmla="*/ 232291 h 857250"/>
                <a:gd name="connsiteX15" fmla="*/ 1650206 w 1809750"/>
                <a:gd name="connsiteY15" fmla="*/ 214193 h 857250"/>
                <a:gd name="connsiteX16" fmla="*/ 435769 w 1809750"/>
                <a:gd name="connsiteY16" fmla="*/ 532328 h 857250"/>
                <a:gd name="connsiteX17" fmla="*/ 104299 w 1809750"/>
                <a:gd name="connsiteY17" fmla="*/ 725686 h 857250"/>
                <a:gd name="connsiteX18" fmla="*/ 1428274 w 1809750"/>
                <a:gd name="connsiteY18" fmla="*/ 17026 h 857250"/>
                <a:gd name="connsiteX19" fmla="*/ 1431131 w 1809750"/>
                <a:gd name="connsiteY19" fmla="*/ 10358 h 857250"/>
                <a:gd name="connsiteX20" fmla="*/ 1424464 w 1809750"/>
                <a:gd name="connsiteY20" fmla="*/ 7501 h 857250"/>
                <a:gd name="connsiteX21" fmla="*/ 57626 w 1809750"/>
                <a:gd name="connsiteY21" fmla="*/ 759023 h 857250"/>
                <a:gd name="connsiteX22" fmla="*/ 9049 w 1809750"/>
                <a:gd name="connsiteY22" fmla="*/ 799028 h 857250"/>
                <a:gd name="connsiteX23" fmla="*/ 21431 w 1809750"/>
                <a:gd name="connsiteY23" fmla="*/ 812363 h 857250"/>
                <a:gd name="connsiteX24" fmla="*/ 7144 w 1809750"/>
                <a:gd name="connsiteY24" fmla="*/ 823793 h 857250"/>
                <a:gd name="connsiteX25" fmla="*/ 31909 w 1809750"/>
                <a:gd name="connsiteY25" fmla="*/ 852368 h 857250"/>
                <a:gd name="connsiteX26" fmla="*/ 327184 w 1809750"/>
                <a:gd name="connsiteY26" fmla="*/ 679013 h 857250"/>
                <a:gd name="connsiteX27" fmla="*/ 330994 w 1809750"/>
                <a:gd name="connsiteY27" fmla="*/ 681871 h 857250"/>
                <a:gd name="connsiteX28" fmla="*/ 332899 w 1809750"/>
                <a:gd name="connsiteY28" fmla="*/ 681871 h 857250"/>
                <a:gd name="connsiteX29" fmla="*/ 1805464 w 1809750"/>
                <a:gd name="connsiteY29" fmla="*/ 472321 h 857250"/>
                <a:gd name="connsiteX30" fmla="*/ 1810226 w 1809750"/>
                <a:gd name="connsiteY30" fmla="*/ 467558 h 857250"/>
                <a:gd name="connsiteX31" fmla="*/ 1806416 w 1809750"/>
                <a:gd name="connsiteY31" fmla="*/ 463748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9750" h="857250">
                  <a:moveTo>
                    <a:pt x="1806416" y="463748"/>
                  </a:moveTo>
                  <a:cubicBezTo>
                    <a:pt x="1798796" y="463748"/>
                    <a:pt x="1060609" y="411361"/>
                    <a:pt x="423386" y="638056"/>
                  </a:cubicBezTo>
                  <a:cubicBezTo>
                    <a:pt x="428149" y="636151"/>
                    <a:pt x="432911" y="634246"/>
                    <a:pt x="437674" y="632341"/>
                  </a:cubicBezTo>
                  <a:cubicBezTo>
                    <a:pt x="691039" y="529471"/>
                    <a:pt x="1122521" y="420886"/>
                    <a:pt x="1751171" y="395168"/>
                  </a:cubicBezTo>
                  <a:cubicBezTo>
                    <a:pt x="1761649" y="395168"/>
                    <a:pt x="1770221" y="385643"/>
                    <a:pt x="1769269" y="375166"/>
                  </a:cubicBezTo>
                  <a:cubicBezTo>
                    <a:pt x="1769269" y="364688"/>
                    <a:pt x="1759744" y="356116"/>
                    <a:pt x="1749266" y="357068"/>
                  </a:cubicBezTo>
                  <a:cubicBezTo>
                    <a:pt x="1114901" y="383738"/>
                    <a:pt x="676751" y="494228"/>
                    <a:pt x="421481" y="598051"/>
                  </a:cubicBezTo>
                  <a:cubicBezTo>
                    <a:pt x="393859" y="609481"/>
                    <a:pt x="368141" y="619958"/>
                    <a:pt x="343376" y="631388"/>
                  </a:cubicBezTo>
                  <a:cubicBezTo>
                    <a:pt x="999649" y="316111"/>
                    <a:pt x="1713071" y="305633"/>
                    <a:pt x="1721644" y="305633"/>
                  </a:cubicBezTo>
                  <a:cubicBezTo>
                    <a:pt x="1724501" y="305633"/>
                    <a:pt x="1726406" y="303728"/>
                    <a:pt x="1726406" y="300871"/>
                  </a:cubicBezTo>
                  <a:cubicBezTo>
                    <a:pt x="1726406" y="298013"/>
                    <a:pt x="1724501" y="296108"/>
                    <a:pt x="1721644" y="296108"/>
                  </a:cubicBezTo>
                  <a:cubicBezTo>
                    <a:pt x="1713071" y="296108"/>
                    <a:pt x="1027271" y="306586"/>
                    <a:pt x="381476" y="603766"/>
                  </a:cubicBezTo>
                  <a:cubicBezTo>
                    <a:pt x="404336" y="591383"/>
                    <a:pt x="429101" y="579001"/>
                    <a:pt x="454819" y="566618"/>
                  </a:cubicBezTo>
                  <a:cubicBezTo>
                    <a:pt x="708184" y="443746"/>
                    <a:pt x="1073944" y="298013"/>
                    <a:pt x="1654016" y="252293"/>
                  </a:cubicBezTo>
                  <a:cubicBezTo>
                    <a:pt x="1664494" y="251341"/>
                    <a:pt x="1672114" y="242768"/>
                    <a:pt x="1671161" y="232291"/>
                  </a:cubicBezTo>
                  <a:cubicBezTo>
                    <a:pt x="1670209" y="221813"/>
                    <a:pt x="1660684" y="214193"/>
                    <a:pt x="1650206" y="214193"/>
                  </a:cubicBezTo>
                  <a:cubicBezTo>
                    <a:pt x="1062514" y="259913"/>
                    <a:pt x="691991" y="407551"/>
                    <a:pt x="435769" y="532328"/>
                  </a:cubicBezTo>
                  <a:cubicBezTo>
                    <a:pt x="284321" y="605671"/>
                    <a:pt x="174784" y="676156"/>
                    <a:pt x="104299" y="725686"/>
                  </a:cubicBezTo>
                  <a:cubicBezTo>
                    <a:pt x="620554" y="206573"/>
                    <a:pt x="1420654" y="19883"/>
                    <a:pt x="1428274" y="17026"/>
                  </a:cubicBezTo>
                  <a:cubicBezTo>
                    <a:pt x="1431131" y="16073"/>
                    <a:pt x="1432084" y="13216"/>
                    <a:pt x="1431131" y="10358"/>
                  </a:cubicBezTo>
                  <a:cubicBezTo>
                    <a:pt x="1430179" y="7501"/>
                    <a:pt x="1427321" y="6548"/>
                    <a:pt x="1424464" y="7501"/>
                  </a:cubicBezTo>
                  <a:cubicBezTo>
                    <a:pt x="1415891" y="11311"/>
                    <a:pt x="573881" y="207526"/>
                    <a:pt x="57626" y="759023"/>
                  </a:cubicBezTo>
                  <a:cubicBezTo>
                    <a:pt x="27146" y="782836"/>
                    <a:pt x="10954" y="797123"/>
                    <a:pt x="9049" y="799028"/>
                  </a:cubicBezTo>
                  <a:lnTo>
                    <a:pt x="21431" y="812363"/>
                  </a:lnTo>
                  <a:cubicBezTo>
                    <a:pt x="12859" y="819031"/>
                    <a:pt x="8096" y="822841"/>
                    <a:pt x="7144" y="823793"/>
                  </a:cubicBezTo>
                  <a:lnTo>
                    <a:pt x="31909" y="852368"/>
                  </a:lnTo>
                  <a:cubicBezTo>
                    <a:pt x="32861" y="851416"/>
                    <a:pt x="126206" y="772358"/>
                    <a:pt x="327184" y="679013"/>
                  </a:cubicBezTo>
                  <a:cubicBezTo>
                    <a:pt x="328136" y="680918"/>
                    <a:pt x="329089" y="681871"/>
                    <a:pt x="330994" y="681871"/>
                  </a:cubicBezTo>
                  <a:cubicBezTo>
                    <a:pt x="331946" y="681871"/>
                    <a:pt x="332899" y="681871"/>
                    <a:pt x="332899" y="681871"/>
                  </a:cubicBezTo>
                  <a:cubicBezTo>
                    <a:pt x="986314" y="414218"/>
                    <a:pt x="1797844" y="472321"/>
                    <a:pt x="1805464" y="472321"/>
                  </a:cubicBezTo>
                  <a:cubicBezTo>
                    <a:pt x="1808321" y="472321"/>
                    <a:pt x="1810226" y="470416"/>
                    <a:pt x="1810226" y="467558"/>
                  </a:cubicBezTo>
                  <a:cubicBezTo>
                    <a:pt x="1811179" y="465653"/>
                    <a:pt x="1808321" y="463748"/>
                    <a:pt x="1806416" y="463748"/>
                  </a:cubicBezTo>
                  <a:close/>
                </a:path>
              </a:pathLst>
            </a:custGeom>
            <a:solidFill>
              <a:srgbClr val="F9F8F7"/>
            </a:solidFill>
            <a:ln w="9525" cap="flat">
              <a:noFill/>
              <a:prstDash val="solid"/>
              <a:miter/>
            </a:ln>
          </p:spPr>
          <p:txBody>
            <a:bodyPr rtlCol="0" anchor="ctr"/>
            <a:lstStyle/>
            <a:p>
              <a:endParaRPr lang="en-US" sz="900" dirty="0"/>
            </a:p>
          </p:txBody>
        </p:sp>
        <p:sp>
          <p:nvSpPr>
            <p:cNvPr id="107" name="Freeform: Shape 106">
              <a:extLst>
                <a:ext uri="{FF2B5EF4-FFF2-40B4-BE49-F238E27FC236}">
                  <a16:creationId xmlns:a16="http://schemas.microsoft.com/office/drawing/2014/main" id="{7A8D5DF7-E9AD-4F8C-BA87-80F46B940A9A}"/>
                </a:ext>
              </a:extLst>
            </p:cNvPr>
            <p:cNvSpPr/>
            <p:nvPr/>
          </p:nvSpPr>
          <p:spPr>
            <a:xfrm>
              <a:off x="4297199" y="2767117"/>
              <a:ext cx="1809750" cy="942975"/>
            </a:xfrm>
            <a:custGeom>
              <a:avLst/>
              <a:gdLst>
                <a:gd name="connsiteX0" fmla="*/ 1811179 w 1809750"/>
                <a:gd name="connsiteY0" fmla="*/ 915250 h 942975"/>
                <a:gd name="connsiteX1" fmla="*/ 1796891 w 1809750"/>
                <a:gd name="connsiteY1" fmla="*/ 903820 h 942975"/>
                <a:gd name="connsiteX2" fmla="*/ 1809274 w 1809750"/>
                <a:gd name="connsiteY2" fmla="*/ 890485 h 942975"/>
                <a:gd name="connsiteX3" fmla="*/ 1779746 w 1809750"/>
                <a:gd name="connsiteY3" fmla="*/ 865720 h 942975"/>
                <a:gd name="connsiteX4" fmla="*/ 451009 w 1809750"/>
                <a:gd name="connsiteY4" fmla="*/ 7517 h 942975"/>
                <a:gd name="connsiteX5" fmla="*/ 444341 w 1809750"/>
                <a:gd name="connsiteY5" fmla="*/ 9422 h 942975"/>
                <a:gd name="connsiteX6" fmla="*/ 446246 w 1809750"/>
                <a:gd name="connsiteY6" fmla="*/ 16090 h 942975"/>
                <a:gd name="connsiteX7" fmla="*/ 1745456 w 1809750"/>
                <a:gd name="connsiteY7" fmla="*/ 839050 h 942975"/>
                <a:gd name="connsiteX8" fmla="*/ 1381601 w 1809750"/>
                <a:gd name="connsiteY8" fmla="*/ 621880 h 942975"/>
                <a:gd name="connsiteX9" fmla="*/ 168116 w 1809750"/>
                <a:gd name="connsiteY9" fmla="*/ 304697 h 942975"/>
                <a:gd name="connsiteX10" fmla="*/ 147161 w 1809750"/>
                <a:gd name="connsiteY10" fmla="*/ 322795 h 942975"/>
                <a:gd name="connsiteX11" fmla="*/ 164306 w 1809750"/>
                <a:gd name="connsiteY11" fmla="*/ 342797 h 942975"/>
                <a:gd name="connsiteX12" fmla="*/ 1363504 w 1809750"/>
                <a:gd name="connsiteY12" fmla="*/ 657122 h 942975"/>
                <a:gd name="connsiteX13" fmla="*/ 1436846 w 1809750"/>
                <a:gd name="connsiteY13" fmla="*/ 694270 h 942975"/>
                <a:gd name="connsiteX14" fmla="*/ 97631 w 1809750"/>
                <a:gd name="connsiteY14" fmla="*/ 385660 h 942975"/>
                <a:gd name="connsiteX15" fmla="*/ 92869 w 1809750"/>
                <a:gd name="connsiteY15" fmla="*/ 390422 h 942975"/>
                <a:gd name="connsiteX16" fmla="*/ 97631 w 1809750"/>
                <a:gd name="connsiteY16" fmla="*/ 395185 h 942975"/>
                <a:gd name="connsiteX17" fmla="*/ 1475899 w 1809750"/>
                <a:gd name="connsiteY17" fmla="*/ 720940 h 942975"/>
                <a:gd name="connsiteX18" fmla="*/ 1397794 w 1809750"/>
                <a:gd name="connsiteY18" fmla="*/ 687602 h 942975"/>
                <a:gd name="connsiteX19" fmla="*/ 70009 w 1809750"/>
                <a:gd name="connsiteY19" fmla="*/ 446620 h 942975"/>
                <a:gd name="connsiteX20" fmla="*/ 50006 w 1809750"/>
                <a:gd name="connsiteY20" fmla="*/ 464717 h 942975"/>
                <a:gd name="connsiteX21" fmla="*/ 68104 w 1809750"/>
                <a:gd name="connsiteY21" fmla="*/ 484720 h 942975"/>
                <a:gd name="connsiteX22" fmla="*/ 1381601 w 1809750"/>
                <a:gd name="connsiteY22" fmla="*/ 721892 h 942975"/>
                <a:gd name="connsiteX23" fmla="*/ 1395889 w 1809750"/>
                <a:gd name="connsiteY23" fmla="*/ 727607 h 942975"/>
                <a:gd name="connsiteX24" fmla="*/ 11906 w 1809750"/>
                <a:gd name="connsiteY24" fmla="*/ 554252 h 942975"/>
                <a:gd name="connsiteX25" fmla="*/ 7144 w 1809750"/>
                <a:gd name="connsiteY25" fmla="*/ 559015 h 942975"/>
                <a:gd name="connsiteX26" fmla="*/ 11906 w 1809750"/>
                <a:gd name="connsiteY26" fmla="*/ 563777 h 942975"/>
                <a:gd name="connsiteX27" fmla="*/ 1484471 w 1809750"/>
                <a:gd name="connsiteY27" fmla="*/ 773327 h 942975"/>
                <a:gd name="connsiteX28" fmla="*/ 1486376 w 1809750"/>
                <a:gd name="connsiteY28" fmla="*/ 773327 h 942975"/>
                <a:gd name="connsiteX29" fmla="*/ 1490186 w 1809750"/>
                <a:gd name="connsiteY29" fmla="*/ 770470 h 942975"/>
                <a:gd name="connsiteX30" fmla="*/ 1785461 w 1809750"/>
                <a:gd name="connsiteY30" fmla="*/ 943825 h 942975"/>
                <a:gd name="connsiteX31" fmla="*/ 1811179 w 1809750"/>
                <a:gd name="connsiteY31" fmla="*/ 915250 h 94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9750" h="942975">
                  <a:moveTo>
                    <a:pt x="1811179" y="915250"/>
                  </a:moveTo>
                  <a:cubicBezTo>
                    <a:pt x="1810226" y="914297"/>
                    <a:pt x="1805464" y="910487"/>
                    <a:pt x="1796891" y="903820"/>
                  </a:cubicBezTo>
                  <a:lnTo>
                    <a:pt x="1809274" y="890485"/>
                  </a:lnTo>
                  <a:cubicBezTo>
                    <a:pt x="1807369" y="889532"/>
                    <a:pt x="1797844" y="880007"/>
                    <a:pt x="1779746" y="865720"/>
                  </a:cubicBezTo>
                  <a:cubicBezTo>
                    <a:pt x="1303496" y="268502"/>
                    <a:pt x="459581" y="12280"/>
                    <a:pt x="451009" y="7517"/>
                  </a:cubicBezTo>
                  <a:cubicBezTo>
                    <a:pt x="448151" y="6565"/>
                    <a:pt x="446246" y="7517"/>
                    <a:pt x="444341" y="9422"/>
                  </a:cubicBezTo>
                  <a:cubicBezTo>
                    <a:pt x="443389" y="11327"/>
                    <a:pt x="444341" y="14185"/>
                    <a:pt x="446246" y="16090"/>
                  </a:cubicBezTo>
                  <a:cubicBezTo>
                    <a:pt x="453866" y="19900"/>
                    <a:pt x="1267301" y="266597"/>
                    <a:pt x="1745456" y="839050"/>
                  </a:cubicBezTo>
                  <a:cubicBezTo>
                    <a:pt x="1678781" y="789520"/>
                    <a:pt x="1558766" y="707605"/>
                    <a:pt x="1381601" y="621880"/>
                  </a:cubicBezTo>
                  <a:cubicBezTo>
                    <a:pt x="1126331" y="498055"/>
                    <a:pt x="754856" y="350417"/>
                    <a:pt x="168116" y="304697"/>
                  </a:cubicBezTo>
                  <a:cubicBezTo>
                    <a:pt x="157639" y="303745"/>
                    <a:pt x="148114" y="311365"/>
                    <a:pt x="147161" y="322795"/>
                  </a:cubicBezTo>
                  <a:cubicBezTo>
                    <a:pt x="146209" y="333272"/>
                    <a:pt x="153829" y="341845"/>
                    <a:pt x="164306" y="342797"/>
                  </a:cubicBezTo>
                  <a:cubicBezTo>
                    <a:pt x="744379" y="388517"/>
                    <a:pt x="1110139" y="534250"/>
                    <a:pt x="1363504" y="657122"/>
                  </a:cubicBezTo>
                  <a:cubicBezTo>
                    <a:pt x="1389221" y="669505"/>
                    <a:pt x="1413986" y="681887"/>
                    <a:pt x="1436846" y="694270"/>
                  </a:cubicBezTo>
                  <a:cubicBezTo>
                    <a:pt x="791051" y="396137"/>
                    <a:pt x="105251" y="385660"/>
                    <a:pt x="97631" y="385660"/>
                  </a:cubicBezTo>
                  <a:cubicBezTo>
                    <a:pt x="94774" y="385660"/>
                    <a:pt x="92869" y="387565"/>
                    <a:pt x="92869" y="390422"/>
                  </a:cubicBezTo>
                  <a:cubicBezTo>
                    <a:pt x="92869" y="393280"/>
                    <a:pt x="94774" y="395185"/>
                    <a:pt x="97631" y="395185"/>
                  </a:cubicBezTo>
                  <a:cubicBezTo>
                    <a:pt x="106204" y="395185"/>
                    <a:pt x="819626" y="405662"/>
                    <a:pt x="1475899" y="720940"/>
                  </a:cubicBezTo>
                  <a:cubicBezTo>
                    <a:pt x="1451134" y="710462"/>
                    <a:pt x="1425416" y="699032"/>
                    <a:pt x="1397794" y="687602"/>
                  </a:cubicBezTo>
                  <a:cubicBezTo>
                    <a:pt x="1141571" y="582827"/>
                    <a:pt x="704374" y="473290"/>
                    <a:pt x="70009" y="446620"/>
                  </a:cubicBezTo>
                  <a:cubicBezTo>
                    <a:pt x="59531" y="446620"/>
                    <a:pt x="50959" y="454240"/>
                    <a:pt x="50006" y="464717"/>
                  </a:cubicBezTo>
                  <a:cubicBezTo>
                    <a:pt x="50006" y="475195"/>
                    <a:pt x="57626" y="483767"/>
                    <a:pt x="68104" y="484720"/>
                  </a:cubicBezTo>
                  <a:cubicBezTo>
                    <a:pt x="695801" y="511390"/>
                    <a:pt x="1128236" y="619975"/>
                    <a:pt x="1381601" y="721892"/>
                  </a:cubicBezTo>
                  <a:cubicBezTo>
                    <a:pt x="1386364" y="723797"/>
                    <a:pt x="1391126" y="725702"/>
                    <a:pt x="1395889" y="727607"/>
                  </a:cubicBezTo>
                  <a:cubicBezTo>
                    <a:pt x="758666" y="501865"/>
                    <a:pt x="19526" y="554252"/>
                    <a:pt x="11906" y="554252"/>
                  </a:cubicBezTo>
                  <a:cubicBezTo>
                    <a:pt x="9049" y="554252"/>
                    <a:pt x="7144" y="556157"/>
                    <a:pt x="7144" y="559015"/>
                  </a:cubicBezTo>
                  <a:cubicBezTo>
                    <a:pt x="7144" y="561872"/>
                    <a:pt x="9049" y="563777"/>
                    <a:pt x="11906" y="563777"/>
                  </a:cubicBezTo>
                  <a:cubicBezTo>
                    <a:pt x="20479" y="563777"/>
                    <a:pt x="831056" y="505675"/>
                    <a:pt x="1484471" y="773327"/>
                  </a:cubicBezTo>
                  <a:cubicBezTo>
                    <a:pt x="1485424" y="773327"/>
                    <a:pt x="1486376" y="773327"/>
                    <a:pt x="1486376" y="773327"/>
                  </a:cubicBezTo>
                  <a:cubicBezTo>
                    <a:pt x="1488281" y="773327"/>
                    <a:pt x="1489234" y="772375"/>
                    <a:pt x="1490186" y="770470"/>
                  </a:cubicBezTo>
                  <a:cubicBezTo>
                    <a:pt x="1690211" y="863815"/>
                    <a:pt x="1783556" y="942872"/>
                    <a:pt x="1785461" y="943825"/>
                  </a:cubicBezTo>
                  <a:lnTo>
                    <a:pt x="1811179" y="915250"/>
                  </a:lnTo>
                  <a:close/>
                </a:path>
              </a:pathLst>
            </a:custGeom>
            <a:solidFill>
              <a:srgbClr val="F9F8F7"/>
            </a:solidFill>
            <a:ln w="9525" cap="flat">
              <a:noFill/>
              <a:prstDash val="solid"/>
              <a:miter/>
            </a:ln>
          </p:spPr>
          <p:txBody>
            <a:bodyPr rtlCol="0" anchor="ctr"/>
            <a:lstStyle/>
            <a:p>
              <a:endParaRPr lang="en-US" sz="900"/>
            </a:p>
          </p:txBody>
        </p:sp>
      </p:grpSp>
      <p:grpSp>
        <p:nvGrpSpPr>
          <p:cNvPr id="3" name="Group 2">
            <a:extLst>
              <a:ext uri="{FF2B5EF4-FFF2-40B4-BE49-F238E27FC236}">
                <a16:creationId xmlns:a16="http://schemas.microsoft.com/office/drawing/2014/main" id="{D9A21D70-814B-48D3-B5F4-333E57241CA9}"/>
              </a:ext>
            </a:extLst>
          </p:cNvPr>
          <p:cNvGrpSpPr/>
          <p:nvPr/>
        </p:nvGrpSpPr>
        <p:grpSpPr>
          <a:xfrm>
            <a:off x="2908382" y="1351806"/>
            <a:ext cx="1578588" cy="2169374"/>
            <a:chOff x="5892963" y="1332011"/>
            <a:chExt cx="3157176" cy="4338747"/>
          </a:xfrm>
          <a:solidFill>
            <a:schemeClr val="bg1"/>
          </a:solidFill>
        </p:grpSpPr>
        <p:grpSp>
          <p:nvGrpSpPr>
            <p:cNvPr id="109" name="Group 108">
              <a:extLst>
                <a:ext uri="{FF2B5EF4-FFF2-40B4-BE49-F238E27FC236}">
                  <a16:creationId xmlns:a16="http://schemas.microsoft.com/office/drawing/2014/main" id="{0D88CC80-D5A6-4052-8C5D-3B1DD1FEEC3D}"/>
                </a:ext>
              </a:extLst>
            </p:cNvPr>
            <p:cNvGrpSpPr/>
            <p:nvPr/>
          </p:nvGrpSpPr>
          <p:grpSpPr>
            <a:xfrm rot="2136013">
              <a:off x="8411096" y="3929385"/>
              <a:ext cx="639043" cy="764323"/>
              <a:chOff x="5704433" y="717502"/>
              <a:chExt cx="7365528" cy="8809481"/>
            </a:xfrm>
            <a:grpFill/>
          </p:grpSpPr>
          <p:sp>
            <p:nvSpPr>
              <p:cNvPr id="198" name="Freeform: Shape 197">
                <a:extLst>
                  <a:ext uri="{FF2B5EF4-FFF2-40B4-BE49-F238E27FC236}">
                    <a16:creationId xmlns:a16="http://schemas.microsoft.com/office/drawing/2014/main" id="{703DCB4E-F3E9-43B7-B6EF-8F86A41FB245}"/>
                  </a:ext>
                </a:extLst>
              </p:cNvPr>
              <p:cNvSpPr/>
              <p:nvPr/>
            </p:nvSpPr>
            <p:spPr>
              <a:xfrm>
                <a:off x="11674968" y="8268753"/>
                <a:ext cx="765879" cy="1258230"/>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Lst>
                <a:ahLst/>
                <a:cxnLst>
                  <a:cxn ang="0">
                    <a:pos x="connsiteX0" y="connsiteY0"/>
                  </a:cxn>
                  <a:cxn ang="0">
                    <a:pos x="connsiteX1" y="connsiteY1"/>
                  </a:cxn>
                  <a:cxn ang="0">
                    <a:pos x="connsiteX2" y="connsiteY2"/>
                  </a:cxn>
                  <a:cxn ang="0">
                    <a:pos x="connsiteX3" y="connsiteY3"/>
                  </a:cxn>
                </a:cxnLst>
                <a:rect l="l" t="t" r="r" b="b"/>
                <a:pathLst>
                  <a:path w="266700" h="438150">
                    <a:moveTo>
                      <a:pt x="0" y="0"/>
                    </a:moveTo>
                    <a:lnTo>
                      <a:pt x="19050" y="438150"/>
                    </a:lnTo>
                    <a:lnTo>
                      <a:pt x="266700" y="76200"/>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Freeform: Shape 198">
                <a:extLst>
                  <a:ext uri="{FF2B5EF4-FFF2-40B4-BE49-F238E27FC236}">
                    <a16:creationId xmlns:a16="http://schemas.microsoft.com/office/drawing/2014/main" id="{325E0D73-1CD2-43D8-82E2-909BF47D4CC3}"/>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Freeform: Shape 199">
                <a:extLst>
                  <a:ext uri="{FF2B5EF4-FFF2-40B4-BE49-F238E27FC236}">
                    <a16:creationId xmlns:a16="http://schemas.microsoft.com/office/drawing/2014/main" id="{76C77C80-D026-4023-8AD8-F1D38649D6C6}"/>
                  </a:ext>
                </a:extLst>
              </p:cNvPr>
              <p:cNvSpPr/>
              <p:nvPr/>
            </p:nvSpPr>
            <p:spPr>
              <a:xfrm>
                <a:off x="5704433" y="5540923"/>
                <a:ext cx="793232" cy="589649"/>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Lst>
                <a:ahLst/>
                <a:cxnLst>
                  <a:cxn ang="0">
                    <a:pos x="connsiteX0" y="connsiteY0"/>
                  </a:cxn>
                  <a:cxn ang="0">
                    <a:pos x="connsiteX1" y="connsiteY1"/>
                  </a:cxn>
                  <a:cxn ang="0">
                    <a:pos x="connsiteX2" y="connsiteY2"/>
                  </a:cxn>
                  <a:cxn ang="0">
                    <a:pos x="connsiteX3" y="connsiteY3"/>
                  </a:cxn>
                </a:cxnLst>
                <a:rect l="l" t="t" r="r" b="b"/>
                <a:pathLst>
                  <a:path w="276225" h="205332">
                    <a:moveTo>
                      <a:pt x="157232" y="0"/>
                    </a:moveTo>
                    <a:lnTo>
                      <a:pt x="0" y="205332"/>
                    </a:lnTo>
                    <a:lnTo>
                      <a:pt x="276225" y="157707"/>
                    </a:lnTo>
                    <a:lnTo>
                      <a:pt x="157232"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Freeform: Shape 200">
                <a:extLst>
                  <a:ext uri="{FF2B5EF4-FFF2-40B4-BE49-F238E27FC236}">
                    <a16:creationId xmlns:a16="http://schemas.microsoft.com/office/drawing/2014/main" id="{BC27A452-60BD-4626-8D9D-B1C151BAF798}"/>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Freeform: Shape 201">
                <a:extLst>
                  <a:ext uri="{FF2B5EF4-FFF2-40B4-BE49-F238E27FC236}">
                    <a16:creationId xmlns:a16="http://schemas.microsoft.com/office/drawing/2014/main" id="{50718587-081C-4A4F-B08B-FE9BD2B55DE2}"/>
                  </a:ext>
                </a:extLst>
              </p:cNvPr>
              <p:cNvSpPr/>
              <p:nvPr/>
            </p:nvSpPr>
            <p:spPr>
              <a:xfrm>
                <a:off x="10143209" y="2425829"/>
                <a:ext cx="2926752" cy="3993512"/>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Lst>
                <a:ahLst/>
                <a:cxnLst>
                  <a:cxn ang="0">
                    <a:pos x="connsiteX0" y="connsiteY0"/>
                  </a:cxn>
                  <a:cxn ang="0">
                    <a:pos x="connsiteX1" y="connsiteY1"/>
                  </a:cxn>
                  <a:cxn ang="0">
                    <a:pos x="connsiteX2" y="connsiteY2"/>
                  </a:cxn>
                  <a:cxn ang="0">
                    <a:pos x="connsiteX3" y="connsiteY3"/>
                  </a:cxn>
                </a:cxnLst>
                <a:rect l="l" t="t" r="r" b="b"/>
                <a:pathLst>
                  <a:path w="1019175" h="1390650">
                    <a:moveTo>
                      <a:pt x="1019175" y="0"/>
                    </a:moveTo>
                    <a:lnTo>
                      <a:pt x="0" y="295275"/>
                    </a:lnTo>
                    <a:lnTo>
                      <a:pt x="19050" y="1390650"/>
                    </a:lnTo>
                    <a:lnTo>
                      <a:pt x="1019175"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Freeform: Shape 202">
                <a:extLst>
                  <a:ext uri="{FF2B5EF4-FFF2-40B4-BE49-F238E27FC236}">
                    <a16:creationId xmlns:a16="http://schemas.microsoft.com/office/drawing/2014/main" id="{2C026964-43E1-4419-9A00-43112E2B442D}"/>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Freeform: Shape 203">
                <a:extLst>
                  <a:ext uri="{FF2B5EF4-FFF2-40B4-BE49-F238E27FC236}">
                    <a16:creationId xmlns:a16="http://schemas.microsoft.com/office/drawing/2014/main" id="{9BA3988E-0E57-4348-8CE5-99E866B08BCF}"/>
                  </a:ext>
                </a:extLst>
              </p:cNvPr>
              <p:cNvSpPr/>
              <p:nvPr/>
            </p:nvSpPr>
            <p:spPr>
              <a:xfrm>
                <a:off x="7708809" y="717502"/>
                <a:ext cx="2543812" cy="6236443"/>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Lst>
                <a:ahLst/>
                <a:cxnLst>
                  <a:cxn ang="0">
                    <a:pos x="connsiteX0" y="connsiteY0"/>
                  </a:cxn>
                  <a:cxn ang="0">
                    <a:pos x="connsiteX1" y="connsiteY1"/>
                  </a:cxn>
                  <a:cxn ang="0">
                    <a:pos x="connsiteX2" y="connsiteY2"/>
                  </a:cxn>
                  <a:cxn ang="0">
                    <a:pos x="connsiteX3" y="connsiteY3"/>
                  </a:cxn>
                </a:cxnLst>
                <a:rect l="l" t="t" r="r" b="b"/>
                <a:pathLst>
                  <a:path w="885825" h="2171700">
                    <a:moveTo>
                      <a:pt x="0" y="914400"/>
                    </a:moveTo>
                    <a:lnTo>
                      <a:pt x="871538" y="0"/>
                    </a:lnTo>
                    <a:cubicBezTo>
                      <a:pt x="876300" y="723900"/>
                      <a:pt x="881063" y="1447800"/>
                      <a:pt x="885825" y="2171700"/>
                    </a:cubicBezTo>
                    <a:lnTo>
                      <a:pt x="0" y="91440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11" name="Group 110">
              <a:extLst>
                <a:ext uri="{FF2B5EF4-FFF2-40B4-BE49-F238E27FC236}">
                  <a16:creationId xmlns:a16="http://schemas.microsoft.com/office/drawing/2014/main" id="{8A54B633-5FA7-450E-AB9C-6C467F3D1F28}"/>
                </a:ext>
              </a:extLst>
            </p:cNvPr>
            <p:cNvGrpSpPr/>
            <p:nvPr/>
          </p:nvGrpSpPr>
          <p:grpSpPr>
            <a:xfrm rot="2136013">
              <a:off x="7755136" y="4884570"/>
              <a:ext cx="328396" cy="339235"/>
              <a:chOff x="5365048" y="1982197"/>
              <a:chExt cx="7362621" cy="7605634"/>
            </a:xfrm>
            <a:grpFill/>
          </p:grpSpPr>
          <p:sp>
            <p:nvSpPr>
              <p:cNvPr id="184" name="Freeform: Shape 183">
                <a:extLst>
                  <a:ext uri="{FF2B5EF4-FFF2-40B4-BE49-F238E27FC236}">
                    <a16:creationId xmlns:a16="http://schemas.microsoft.com/office/drawing/2014/main" id="{8FFE0B65-DD8E-4E2C-8BA7-7E1EB44133A6}"/>
                  </a:ext>
                </a:extLst>
              </p:cNvPr>
              <p:cNvSpPr/>
              <p:nvPr/>
            </p:nvSpPr>
            <p:spPr>
              <a:xfrm>
                <a:off x="11674969" y="8268753"/>
                <a:ext cx="1052700" cy="1319078"/>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Freeform: Shape 184">
                <a:extLst>
                  <a:ext uri="{FF2B5EF4-FFF2-40B4-BE49-F238E27FC236}">
                    <a16:creationId xmlns:a16="http://schemas.microsoft.com/office/drawing/2014/main" id="{5EEF1A9D-1F23-495D-B7E1-63B35590EE33}"/>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Freeform: Shape 185">
                <a:extLst>
                  <a:ext uri="{FF2B5EF4-FFF2-40B4-BE49-F238E27FC236}">
                    <a16:creationId xmlns:a16="http://schemas.microsoft.com/office/drawing/2014/main" id="{4D92F89C-8E41-4D06-9EAF-816682DF16CB}"/>
                  </a:ext>
                </a:extLst>
              </p:cNvPr>
              <p:cNvSpPr/>
              <p:nvPr/>
            </p:nvSpPr>
            <p:spPr>
              <a:xfrm>
                <a:off x="5365048" y="5540922"/>
                <a:ext cx="1132617" cy="452885"/>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Freeform: Shape 186">
                <a:extLst>
                  <a:ext uri="{FF2B5EF4-FFF2-40B4-BE49-F238E27FC236}">
                    <a16:creationId xmlns:a16="http://schemas.microsoft.com/office/drawing/2014/main" id="{DE0461A0-CED9-46B4-854D-08025B6507A5}"/>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Freeform: Shape 187">
                <a:extLst>
                  <a:ext uri="{FF2B5EF4-FFF2-40B4-BE49-F238E27FC236}">
                    <a16:creationId xmlns:a16="http://schemas.microsoft.com/office/drawing/2014/main" id="{EC33FCDF-964A-44AD-B5E0-1572C598AF29}"/>
                  </a:ext>
                </a:extLst>
              </p:cNvPr>
              <p:cNvSpPr/>
              <p:nvPr/>
            </p:nvSpPr>
            <p:spPr>
              <a:xfrm>
                <a:off x="9871173" y="3444023"/>
                <a:ext cx="1940058" cy="2975318"/>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 name="connsiteX0" fmla="*/ 1247497 w 1247497"/>
                  <a:gd name="connsiteY0" fmla="*/ 0 h 1024830"/>
                  <a:gd name="connsiteX1" fmla="*/ 0 w 1247497"/>
                  <a:gd name="connsiteY1" fmla="*/ 277330 h 1024830"/>
                  <a:gd name="connsiteX2" fmla="*/ 113780 w 1247497"/>
                  <a:gd name="connsiteY2" fmla="*/ 1024830 h 1024830"/>
                  <a:gd name="connsiteX3" fmla="*/ 1247497 w 1247497"/>
                  <a:gd name="connsiteY3" fmla="*/ 0 h 1024830"/>
                  <a:gd name="connsiteX0" fmla="*/ 675581 w 675581"/>
                  <a:gd name="connsiteY0" fmla="*/ 0 h 1036087"/>
                  <a:gd name="connsiteX1" fmla="*/ 0 w 675581"/>
                  <a:gd name="connsiteY1" fmla="*/ 288587 h 1036087"/>
                  <a:gd name="connsiteX2" fmla="*/ 113780 w 675581"/>
                  <a:gd name="connsiteY2" fmla="*/ 1036087 h 1036087"/>
                  <a:gd name="connsiteX3" fmla="*/ 675581 w 675581"/>
                  <a:gd name="connsiteY3" fmla="*/ 0 h 1036087"/>
                </a:gdLst>
                <a:ahLst/>
                <a:cxnLst>
                  <a:cxn ang="0">
                    <a:pos x="connsiteX0" y="connsiteY0"/>
                  </a:cxn>
                  <a:cxn ang="0">
                    <a:pos x="connsiteX1" y="connsiteY1"/>
                  </a:cxn>
                  <a:cxn ang="0">
                    <a:pos x="connsiteX2" y="connsiteY2"/>
                  </a:cxn>
                  <a:cxn ang="0">
                    <a:pos x="connsiteX3" y="connsiteY3"/>
                  </a:cxn>
                </a:cxnLst>
                <a:rect l="l" t="t" r="r" b="b"/>
                <a:pathLst>
                  <a:path w="675581" h="1036087">
                    <a:moveTo>
                      <a:pt x="675581" y="0"/>
                    </a:moveTo>
                    <a:lnTo>
                      <a:pt x="0" y="288587"/>
                    </a:lnTo>
                    <a:lnTo>
                      <a:pt x="113780" y="1036087"/>
                    </a:lnTo>
                    <a:lnTo>
                      <a:pt x="675581"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Freeform: Shape 188">
                <a:extLst>
                  <a:ext uri="{FF2B5EF4-FFF2-40B4-BE49-F238E27FC236}">
                    <a16:creationId xmlns:a16="http://schemas.microsoft.com/office/drawing/2014/main" id="{BD6D2F1D-3C7E-43A4-9FEF-75F80DD102C5}"/>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0" name="Freeform: Shape 189">
                <a:extLst>
                  <a:ext uri="{FF2B5EF4-FFF2-40B4-BE49-F238E27FC236}">
                    <a16:creationId xmlns:a16="http://schemas.microsoft.com/office/drawing/2014/main" id="{FF2196E5-AD4F-400D-9A81-CFC464AE8E7C}"/>
                  </a:ext>
                </a:extLst>
              </p:cNvPr>
              <p:cNvSpPr/>
              <p:nvPr/>
            </p:nvSpPr>
            <p:spPr>
              <a:xfrm>
                <a:off x="7708809" y="1982197"/>
                <a:ext cx="2543813" cy="4971750"/>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 name="connsiteX0" fmla="*/ 0 w 993639"/>
                  <a:gd name="connsiteY0" fmla="*/ 595440 h 1852740"/>
                  <a:gd name="connsiteX1" fmla="*/ 993498 w 993639"/>
                  <a:gd name="connsiteY1" fmla="*/ 0 h 1852740"/>
                  <a:gd name="connsiteX2" fmla="*/ 885825 w 993639"/>
                  <a:gd name="connsiteY2" fmla="*/ 1852740 h 1852740"/>
                  <a:gd name="connsiteX3" fmla="*/ 0 w 993639"/>
                  <a:gd name="connsiteY3" fmla="*/ 595440 h 1852740"/>
                  <a:gd name="connsiteX0" fmla="*/ 0 w 885825"/>
                  <a:gd name="connsiteY0" fmla="*/ 473999 h 1731299"/>
                  <a:gd name="connsiteX1" fmla="*/ 784851 w 885825"/>
                  <a:gd name="connsiteY1" fmla="*/ 0 h 1731299"/>
                  <a:gd name="connsiteX2" fmla="*/ 885825 w 885825"/>
                  <a:gd name="connsiteY2" fmla="*/ 1731299 h 1731299"/>
                  <a:gd name="connsiteX3" fmla="*/ 0 w 885825"/>
                  <a:gd name="connsiteY3" fmla="*/ 473999 h 1731299"/>
                </a:gdLst>
                <a:ahLst/>
                <a:cxnLst>
                  <a:cxn ang="0">
                    <a:pos x="connsiteX0" y="connsiteY0"/>
                  </a:cxn>
                  <a:cxn ang="0">
                    <a:pos x="connsiteX1" y="connsiteY1"/>
                  </a:cxn>
                  <a:cxn ang="0">
                    <a:pos x="connsiteX2" y="connsiteY2"/>
                  </a:cxn>
                  <a:cxn ang="0">
                    <a:pos x="connsiteX3" y="connsiteY3"/>
                  </a:cxn>
                </a:cxnLst>
                <a:rect l="l" t="t" r="r" b="b"/>
                <a:pathLst>
                  <a:path w="885825" h="1731299">
                    <a:moveTo>
                      <a:pt x="0" y="473999"/>
                    </a:moveTo>
                    <a:lnTo>
                      <a:pt x="784851" y="0"/>
                    </a:lnTo>
                    <a:cubicBezTo>
                      <a:pt x="789613" y="723900"/>
                      <a:pt x="881063" y="1007399"/>
                      <a:pt x="885825" y="1731299"/>
                    </a:cubicBezTo>
                    <a:lnTo>
                      <a:pt x="0" y="473999"/>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12" name="Group 111">
              <a:extLst>
                <a:ext uri="{FF2B5EF4-FFF2-40B4-BE49-F238E27FC236}">
                  <a16:creationId xmlns:a16="http://schemas.microsoft.com/office/drawing/2014/main" id="{0E73A97A-3B81-43E3-BCFC-A846F605D889}"/>
                </a:ext>
              </a:extLst>
            </p:cNvPr>
            <p:cNvGrpSpPr/>
            <p:nvPr/>
          </p:nvGrpSpPr>
          <p:grpSpPr>
            <a:xfrm rot="2136013">
              <a:off x="6701995" y="3224189"/>
              <a:ext cx="793579" cy="899338"/>
              <a:chOff x="5365051" y="479822"/>
              <a:chExt cx="8036930" cy="9108006"/>
            </a:xfrm>
            <a:grpFill/>
          </p:grpSpPr>
          <p:sp>
            <p:nvSpPr>
              <p:cNvPr id="177" name="Freeform: Shape 176">
                <a:extLst>
                  <a:ext uri="{FF2B5EF4-FFF2-40B4-BE49-F238E27FC236}">
                    <a16:creationId xmlns:a16="http://schemas.microsoft.com/office/drawing/2014/main" id="{C415E702-35BD-4EB1-B922-EDCAD4D35EEF}"/>
                  </a:ext>
                </a:extLst>
              </p:cNvPr>
              <p:cNvSpPr/>
              <p:nvPr/>
            </p:nvSpPr>
            <p:spPr>
              <a:xfrm>
                <a:off x="11674978" y="8268752"/>
                <a:ext cx="1052698" cy="1319076"/>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8" name="Freeform: Shape 177">
                <a:extLst>
                  <a:ext uri="{FF2B5EF4-FFF2-40B4-BE49-F238E27FC236}">
                    <a16:creationId xmlns:a16="http://schemas.microsoft.com/office/drawing/2014/main" id="{9A8A72FC-53DB-4452-98B0-A26E2788C51F}"/>
                  </a:ext>
                </a:extLst>
              </p:cNvPr>
              <p:cNvSpPr/>
              <p:nvPr/>
            </p:nvSpPr>
            <p:spPr>
              <a:xfrm>
                <a:off x="9107333" y="6879848"/>
                <a:ext cx="3333521" cy="1613813"/>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Freeform: Shape 178">
                <a:extLst>
                  <a:ext uri="{FF2B5EF4-FFF2-40B4-BE49-F238E27FC236}">
                    <a16:creationId xmlns:a16="http://schemas.microsoft.com/office/drawing/2014/main" id="{2047168D-7C6D-4E7A-9173-657116034246}"/>
                  </a:ext>
                </a:extLst>
              </p:cNvPr>
              <p:cNvSpPr/>
              <p:nvPr/>
            </p:nvSpPr>
            <p:spPr>
              <a:xfrm>
                <a:off x="5365051" y="5540920"/>
                <a:ext cx="1132614" cy="452887"/>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Freeform: Shape 179">
                <a:extLst>
                  <a:ext uri="{FF2B5EF4-FFF2-40B4-BE49-F238E27FC236}">
                    <a16:creationId xmlns:a16="http://schemas.microsoft.com/office/drawing/2014/main" id="{48CB382D-160D-46FA-9516-C511D89ABF73}"/>
                  </a:ext>
                </a:extLst>
              </p:cNvPr>
              <p:cNvSpPr/>
              <p:nvPr/>
            </p:nvSpPr>
            <p:spPr>
              <a:xfrm>
                <a:off x="6149703" y="5215816"/>
                <a:ext cx="1586462" cy="2373445"/>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Freeform: Shape 180">
                <a:extLst>
                  <a:ext uri="{FF2B5EF4-FFF2-40B4-BE49-F238E27FC236}">
                    <a16:creationId xmlns:a16="http://schemas.microsoft.com/office/drawing/2014/main" id="{0276527C-05D1-4369-9A76-147FBB61F08A}"/>
                  </a:ext>
                </a:extLst>
              </p:cNvPr>
              <p:cNvSpPr/>
              <p:nvPr/>
            </p:nvSpPr>
            <p:spPr>
              <a:xfrm>
                <a:off x="9871175" y="2566273"/>
                <a:ext cx="3530806" cy="3853064"/>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Lst>
                <a:ahLst/>
                <a:cxnLst>
                  <a:cxn ang="0">
                    <a:pos x="connsiteX0" y="connsiteY0"/>
                  </a:cxn>
                  <a:cxn ang="0">
                    <a:pos x="connsiteX1" y="connsiteY1"/>
                  </a:cxn>
                  <a:cxn ang="0">
                    <a:pos x="connsiteX2" y="connsiteY2"/>
                  </a:cxn>
                  <a:cxn ang="0">
                    <a:pos x="connsiteX3" y="connsiteY3"/>
                  </a:cxn>
                </a:cxnLst>
                <a:rect l="l" t="t" r="r" b="b"/>
                <a:pathLst>
                  <a:path w="1229522" h="1341742">
                    <a:moveTo>
                      <a:pt x="1229522" y="0"/>
                    </a:moveTo>
                    <a:lnTo>
                      <a:pt x="0" y="594242"/>
                    </a:lnTo>
                    <a:lnTo>
                      <a:pt x="113780" y="1341742"/>
                    </a:lnTo>
                    <a:lnTo>
                      <a:pt x="1229522"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Freeform: Shape 181">
                <a:extLst>
                  <a:ext uri="{FF2B5EF4-FFF2-40B4-BE49-F238E27FC236}">
                    <a16:creationId xmlns:a16="http://schemas.microsoft.com/office/drawing/2014/main" id="{CF0F1E51-74FA-4A14-9C0C-0FC2F66E3310}"/>
                  </a:ext>
                </a:extLst>
              </p:cNvPr>
              <p:cNvSpPr/>
              <p:nvPr/>
            </p:nvSpPr>
            <p:spPr>
              <a:xfrm>
                <a:off x="7585443" y="3324704"/>
                <a:ext cx="2667181" cy="4626400"/>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Freeform: Shape 182">
                <a:extLst>
                  <a:ext uri="{FF2B5EF4-FFF2-40B4-BE49-F238E27FC236}">
                    <a16:creationId xmlns:a16="http://schemas.microsoft.com/office/drawing/2014/main" id="{70EEAD09-3674-4417-80AF-A0CBCA1FB41A}"/>
                  </a:ext>
                </a:extLst>
              </p:cNvPr>
              <p:cNvSpPr/>
              <p:nvPr/>
            </p:nvSpPr>
            <p:spPr>
              <a:xfrm>
                <a:off x="7708807" y="479822"/>
                <a:ext cx="2543816" cy="6474125"/>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Lst>
                <a:ahLst/>
                <a:cxnLst>
                  <a:cxn ang="0">
                    <a:pos x="connsiteX0" y="connsiteY0"/>
                  </a:cxn>
                  <a:cxn ang="0">
                    <a:pos x="connsiteX1" y="connsiteY1"/>
                  </a:cxn>
                  <a:cxn ang="0">
                    <a:pos x="connsiteX2" y="connsiteY2"/>
                  </a:cxn>
                  <a:cxn ang="0">
                    <a:pos x="connsiteX3" y="connsiteY3"/>
                  </a:cxn>
                </a:cxnLst>
                <a:rect l="l" t="t" r="r" b="b"/>
                <a:pathLst>
                  <a:path w="885825" h="2254467">
                    <a:moveTo>
                      <a:pt x="0" y="997167"/>
                    </a:moveTo>
                    <a:lnTo>
                      <a:pt x="675879" y="0"/>
                    </a:lnTo>
                    <a:cubicBezTo>
                      <a:pt x="680641" y="723900"/>
                      <a:pt x="881063" y="1530567"/>
                      <a:pt x="885825" y="2254467"/>
                    </a:cubicBezTo>
                    <a:lnTo>
                      <a:pt x="0" y="997167"/>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13" name="Group 112">
              <a:extLst>
                <a:ext uri="{FF2B5EF4-FFF2-40B4-BE49-F238E27FC236}">
                  <a16:creationId xmlns:a16="http://schemas.microsoft.com/office/drawing/2014/main" id="{40822F98-1569-4209-9D0B-705FE2A8E558}"/>
                </a:ext>
              </a:extLst>
            </p:cNvPr>
            <p:cNvGrpSpPr/>
            <p:nvPr/>
          </p:nvGrpSpPr>
          <p:grpSpPr>
            <a:xfrm rot="2337799">
              <a:off x="7280335" y="4139970"/>
              <a:ext cx="1037364" cy="714454"/>
              <a:chOff x="3667032" y="1708483"/>
              <a:chExt cx="8105829" cy="5582653"/>
            </a:xfrm>
            <a:grpFill/>
          </p:grpSpPr>
          <p:sp>
            <p:nvSpPr>
              <p:cNvPr id="170" name="Freeform: Shape 169">
                <a:extLst>
                  <a:ext uri="{FF2B5EF4-FFF2-40B4-BE49-F238E27FC236}">
                    <a16:creationId xmlns:a16="http://schemas.microsoft.com/office/drawing/2014/main" id="{FE7CF864-0290-45FB-954F-B49F22132E5B}"/>
                  </a:ext>
                </a:extLst>
              </p:cNvPr>
              <p:cNvSpPr/>
              <p:nvPr/>
            </p:nvSpPr>
            <p:spPr>
              <a:xfrm>
                <a:off x="9698517" y="2576706"/>
                <a:ext cx="2074344" cy="1084322"/>
              </a:xfrm>
              <a:custGeom>
                <a:avLst/>
                <a:gdLst>
                  <a:gd name="connsiteX0" fmla="*/ 757990 w 757990"/>
                  <a:gd name="connsiteY0" fmla="*/ 228600 h 264695"/>
                  <a:gd name="connsiteX1" fmla="*/ 288758 w 757990"/>
                  <a:gd name="connsiteY1" fmla="*/ 0 h 264695"/>
                  <a:gd name="connsiteX2" fmla="*/ 0 w 757990"/>
                  <a:gd name="connsiteY2" fmla="*/ 264695 h 264695"/>
                  <a:gd name="connsiteX3" fmla="*/ 757990 w 757990"/>
                  <a:gd name="connsiteY3" fmla="*/ 228600 h 264695"/>
                  <a:gd name="connsiteX0" fmla="*/ 753988 w 753988"/>
                  <a:gd name="connsiteY0" fmla="*/ 288628 h 288628"/>
                  <a:gd name="connsiteX1" fmla="*/ 288758 w 753988"/>
                  <a:gd name="connsiteY1" fmla="*/ 0 h 288628"/>
                  <a:gd name="connsiteX2" fmla="*/ 0 w 753988"/>
                  <a:gd name="connsiteY2" fmla="*/ 264695 h 288628"/>
                  <a:gd name="connsiteX3" fmla="*/ 753988 w 753988"/>
                  <a:gd name="connsiteY3" fmla="*/ 288628 h 288628"/>
                  <a:gd name="connsiteX0" fmla="*/ 753988 w 753988"/>
                  <a:gd name="connsiteY0" fmla="*/ 288628 h 324723"/>
                  <a:gd name="connsiteX1" fmla="*/ 288758 w 753988"/>
                  <a:gd name="connsiteY1" fmla="*/ 0 h 324723"/>
                  <a:gd name="connsiteX2" fmla="*/ 0 w 753988"/>
                  <a:gd name="connsiteY2" fmla="*/ 324723 h 324723"/>
                  <a:gd name="connsiteX3" fmla="*/ 753988 w 753988"/>
                  <a:gd name="connsiteY3" fmla="*/ 288628 h 324723"/>
                  <a:gd name="connsiteX0" fmla="*/ 681954 w 681954"/>
                  <a:gd name="connsiteY0" fmla="*/ 396679 h 396679"/>
                  <a:gd name="connsiteX1" fmla="*/ 288758 w 681954"/>
                  <a:gd name="connsiteY1" fmla="*/ 0 h 396679"/>
                  <a:gd name="connsiteX2" fmla="*/ 0 w 681954"/>
                  <a:gd name="connsiteY2" fmla="*/ 324723 h 396679"/>
                  <a:gd name="connsiteX3" fmla="*/ 681954 w 681954"/>
                  <a:gd name="connsiteY3" fmla="*/ 396679 h 396679"/>
                  <a:gd name="connsiteX0" fmla="*/ 798009 w 798009"/>
                  <a:gd name="connsiteY0" fmla="*/ 324645 h 324723"/>
                  <a:gd name="connsiteX1" fmla="*/ 288758 w 798009"/>
                  <a:gd name="connsiteY1" fmla="*/ 0 h 324723"/>
                  <a:gd name="connsiteX2" fmla="*/ 0 w 798009"/>
                  <a:gd name="connsiteY2" fmla="*/ 324723 h 324723"/>
                  <a:gd name="connsiteX3" fmla="*/ 798009 w 798009"/>
                  <a:gd name="connsiteY3" fmla="*/ 324645 h 324723"/>
                  <a:gd name="connsiteX0" fmla="*/ 798009 w 798009"/>
                  <a:gd name="connsiteY0" fmla="*/ 324645 h 324645"/>
                  <a:gd name="connsiteX1" fmla="*/ 288758 w 798009"/>
                  <a:gd name="connsiteY1" fmla="*/ 0 h 324645"/>
                  <a:gd name="connsiteX2" fmla="*/ 0 w 798009"/>
                  <a:gd name="connsiteY2" fmla="*/ 208668 h 324645"/>
                  <a:gd name="connsiteX3" fmla="*/ 798009 w 798009"/>
                  <a:gd name="connsiteY3" fmla="*/ 324645 h 324645"/>
                  <a:gd name="connsiteX0" fmla="*/ 689958 w 689958"/>
                  <a:gd name="connsiteY0" fmla="*/ 360662 h 360662"/>
                  <a:gd name="connsiteX1" fmla="*/ 288758 w 689958"/>
                  <a:gd name="connsiteY1" fmla="*/ 0 h 360662"/>
                  <a:gd name="connsiteX2" fmla="*/ 0 w 689958"/>
                  <a:gd name="connsiteY2" fmla="*/ 208668 h 360662"/>
                  <a:gd name="connsiteX3" fmla="*/ 689958 w 689958"/>
                  <a:gd name="connsiteY3" fmla="*/ 360662 h 360662"/>
                </a:gdLst>
                <a:ahLst/>
                <a:cxnLst>
                  <a:cxn ang="0">
                    <a:pos x="connsiteX0" y="connsiteY0"/>
                  </a:cxn>
                  <a:cxn ang="0">
                    <a:pos x="connsiteX1" y="connsiteY1"/>
                  </a:cxn>
                  <a:cxn ang="0">
                    <a:pos x="connsiteX2" y="connsiteY2"/>
                  </a:cxn>
                  <a:cxn ang="0">
                    <a:pos x="connsiteX3" y="connsiteY3"/>
                  </a:cxn>
                </a:cxnLst>
                <a:rect l="l" t="t" r="r" b="b"/>
                <a:pathLst>
                  <a:path w="689958" h="360662">
                    <a:moveTo>
                      <a:pt x="689958" y="360662"/>
                    </a:moveTo>
                    <a:lnTo>
                      <a:pt x="288758" y="0"/>
                    </a:lnTo>
                    <a:lnTo>
                      <a:pt x="0" y="208668"/>
                    </a:lnTo>
                    <a:lnTo>
                      <a:pt x="689958" y="36066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Freeform: Shape 170">
                <a:extLst>
                  <a:ext uri="{FF2B5EF4-FFF2-40B4-BE49-F238E27FC236}">
                    <a16:creationId xmlns:a16="http://schemas.microsoft.com/office/drawing/2014/main" id="{DF3AF2B7-9327-446C-88F3-40CC3CB62D35}"/>
                  </a:ext>
                </a:extLst>
              </p:cNvPr>
              <p:cNvSpPr/>
              <p:nvPr/>
            </p:nvSpPr>
            <p:spPr>
              <a:xfrm>
                <a:off x="8589117" y="2576628"/>
                <a:ext cx="1989499" cy="976664"/>
              </a:xfrm>
              <a:custGeom>
                <a:avLst/>
                <a:gdLst>
                  <a:gd name="connsiteX0" fmla="*/ 661737 w 661737"/>
                  <a:gd name="connsiteY0" fmla="*/ 0 h 324853"/>
                  <a:gd name="connsiteX1" fmla="*/ 360947 w 661737"/>
                  <a:gd name="connsiteY1" fmla="*/ 324853 h 324853"/>
                  <a:gd name="connsiteX2" fmla="*/ 0 w 661737"/>
                  <a:gd name="connsiteY2" fmla="*/ 36095 h 324853"/>
                  <a:gd name="connsiteX3" fmla="*/ 661737 w 661737"/>
                  <a:gd name="connsiteY3" fmla="*/ 0 h 324853"/>
                </a:gdLst>
                <a:ahLst/>
                <a:cxnLst>
                  <a:cxn ang="0">
                    <a:pos x="connsiteX0" y="connsiteY0"/>
                  </a:cxn>
                  <a:cxn ang="0">
                    <a:pos x="connsiteX1" y="connsiteY1"/>
                  </a:cxn>
                  <a:cxn ang="0">
                    <a:pos x="connsiteX2" y="connsiteY2"/>
                  </a:cxn>
                  <a:cxn ang="0">
                    <a:pos x="connsiteX3" y="connsiteY3"/>
                  </a:cxn>
                </a:cxnLst>
                <a:rect l="l" t="t" r="r" b="b"/>
                <a:pathLst>
                  <a:path w="661737" h="324853">
                    <a:moveTo>
                      <a:pt x="661737" y="0"/>
                    </a:moveTo>
                    <a:lnTo>
                      <a:pt x="360947" y="324853"/>
                    </a:lnTo>
                    <a:lnTo>
                      <a:pt x="0" y="36095"/>
                    </a:lnTo>
                    <a:lnTo>
                      <a:pt x="661737"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Freeform: Shape 171">
                <a:extLst>
                  <a:ext uri="{FF2B5EF4-FFF2-40B4-BE49-F238E27FC236}">
                    <a16:creationId xmlns:a16="http://schemas.microsoft.com/office/drawing/2014/main" id="{595373FB-0E0D-4573-B615-B14C91E220B6}"/>
                  </a:ext>
                </a:extLst>
              </p:cNvPr>
              <p:cNvSpPr/>
              <p:nvPr/>
            </p:nvSpPr>
            <p:spPr>
              <a:xfrm>
                <a:off x="3667032" y="1708483"/>
                <a:ext cx="1121354" cy="723455"/>
              </a:xfrm>
              <a:custGeom>
                <a:avLst/>
                <a:gdLst>
                  <a:gd name="connsiteX0" fmla="*/ 0 w 372979"/>
                  <a:gd name="connsiteY0" fmla="*/ 240632 h 240632"/>
                  <a:gd name="connsiteX1" fmla="*/ 204537 w 372979"/>
                  <a:gd name="connsiteY1" fmla="*/ 0 h 240632"/>
                  <a:gd name="connsiteX2" fmla="*/ 372979 w 372979"/>
                  <a:gd name="connsiteY2" fmla="*/ 120316 h 240632"/>
                  <a:gd name="connsiteX3" fmla="*/ 0 w 372979"/>
                  <a:gd name="connsiteY3" fmla="*/ 240632 h 240632"/>
                </a:gdLst>
                <a:ahLst/>
                <a:cxnLst>
                  <a:cxn ang="0">
                    <a:pos x="connsiteX0" y="connsiteY0"/>
                  </a:cxn>
                  <a:cxn ang="0">
                    <a:pos x="connsiteX1" y="connsiteY1"/>
                  </a:cxn>
                  <a:cxn ang="0">
                    <a:pos x="connsiteX2" y="connsiteY2"/>
                  </a:cxn>
                  <a:cxn ang="0">
                    <a:pos x="connsiteX3" y="connsiteY3"/>
                  </a:cxn>
                </a:cxnLst>
                <a:rect l="l" t="t" r="r" b="b"/>
                <a:pathLst>
                  <a:path w="372979" h="240632">
                    <a:moveTo>
                      <a:pt x="0" y="240632"/>
                    </a:moveTo>
                    <a:lnTo>
                      <a:pt x="204537" y="0"/>
                    </a:lnTo>
                    <a:lnTo>
                      <a:pt x="372979" y="120316"/>
                    </a:lnTo>
                    <a:lnTo>
                      <a:pt x="0" y="24063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3" name="Freeform: Shape 172">
                <a:extLst>
                  <a:ext uri="{FF2B5EF4-FFF2-40B4-BE49-F238E27FC236}">
                    <a16:creationId xmlns:a16="http://schemas.microsoft.com/office/drawing/2014/main" id="{C6DAF9B9-8F53-49B8-AFEA-9D834E378026}"/>
                  </a:ext>
                </a:extLst>
              </p:cNvPr>
              <p:cNvSpPr/>
              <p:nvPr/>
            </p:nvSpPr>
            <p:spPr>
              <a:xfrm>
                <a:off x="6683920" y="3191564"/>
                <a:ext cx="1627771" cy="4087516"/>
              </a:xfrm>
              <a:custGeom>
                <a:avLst/>
                <a:gdLst>
                  <a:gd name="connsiteX0" fmla="*/ 541421 w 541421"/>
                  <a:gd name="connsiteY0" fmla="*/ 12032 h 1359569"/>
                  <a:gd name="connsiteX1" fmla="*/ 156410 w 541421"/>
                  <a:gd name="connsiteY1" fmla="*/ 1359569 h 1359569"/>
                  <a:gd name="connsiteX2" fmla="*/ 0 w 541421"/>
                  <a:gd name="connsiteY2" fmla="*/ 0 h 1359569"/>
                  <a:gd name="connsiteX3" fmla="*/ 541421 w 541421"/>
                  <a:gd name="connsiteY3" fmla="*/ 12032 h 1359569"/>
                </a:gdLst>
                <a:ahLst/>
                <a:cxnLst>
                  <a:cxn ang="0">
                    <a:pos x="connsiteX0" y="connsiteY0"/>
                  </a:cxn>
                  <a:cxn ang="0">
                    <a:pos x="connsiteX1" y="connsiteY1"/>
                  </a:cxn>
                  <a:cxn ang="0">
                    <a:pos x="connsiteX2" y="connsiteY2"/>
                  </a:cxn>
                  <a:cxn ang="0">
                    <a:pos x="connsiteX3" y="connsiteY3"/>
                  </a:cxn>
                </a:cxnLst>
                <a:rect l="l" t="t" r="r" b="b"/>
                <a:pathLst>
                  <a:path w="541421" h="1359569">
                    <a:moveTo>
                      <a:pt x="541421" y="12032"/>
                    </a:moveTo>
                    <a:lnTo>
                      <a:pt x="156410" y="1359569"/>
                    </a:lnTo>
                    <a:lnTo>
                      <a:pt x="0" y="0"/>
                    </a:lnTo>
                    <a:lnTo>
                      <a:pt x="541421" y="1203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4" name="Freeform: Shape 173">
                <a:extLst>
                  <a:ext uri="{FF2B5EF4-FFF2-40B4-BE49-F238E27FC236}">
                    <a16:creationId xmlns:a16="http://schemas.microsoft.com/office/drawing/2014/main" id="{378CF611-EC7D-4B5E-8DB5-33839D972947}"/>
                  </a:ext>
                </a:extLst>
              </p:cNvPr>
              <p:cNvSpPr/>
              <p:nvPr/>
            </p:nvSpPr>
            <p:spPr>
              <a:xfrm>
                <a:off x="4296520" y="1708483"/>
                <a:ext cx="1917154" cy="1917154"/>
              </a:xfrm>
              <a:custGeom>
                <a:avLst/>
                <a:gdLst>
                  <a:gd name="connsiteX0" fmla="*/ 0 w 637674"/>
                  <a:gd name="connsiteY0" fmla="*/ 0 h 637674"/>
                  <a:gd name="connsiteX1" fmla="*/ 553453 w 637674"/>
                  <a:gd name="connsiteY1" fmla="*/ 48127 h 637674"/>
                  <a:gd name="connsiteX2" fmla="*/ 637674 w 637674"/>
                  <a:gd name="connsiteY2" fmla="*/ 637674 h 637674"/>
                  <a:gd name="connsiteX3" fmla="*/ 0 w 637674"/>
                  <a:gd name="connsiteY3" fmla="*/ 0 h 637674"/>
                  <a:gd name="connsiteX0" fmla="*/ 0 w 637674"/>
                  <a:gd name="connsiteY0" fmla="*/ 0 h 637674"/>
                  <a:gd name="connsiteX1" fmla="*/ 537445 w 637674"/>
                  <a:gd name="connsiteY1" fmla="*/ 16112 h 637674"/>
                  <a:gd name="connsiteX2" fmla="*/ 637674 w 637674"/>
                  <a:gd name="connsiteY2" fmla="*/ 637674 h 637674"/>
                  <a:gd name="connsiteX3" fmla="*/ 0 w 637674"/>
                  <a:gd name="connsiteY3" fmla="*/ 0 h 637674"/>
                </a:gdLst>
                <a:ahLst/>
                <a:cxnLst>
                  <a:cxn ang="0">
                    <a:pos x="connsiteX0" y="connsiteY0"/>
                  </a:cxn>
                  <a:cxn ang="0">
                    <a:pos x="connsiteX1" y="connsiteY1"/>
                  </a:cxn>
                  <a:cxn ang="0">
                    <a:pos x="connsiteX2" y="connsiteY2"/>
                  </a:cxn>
                  <a:cxn ang="0">
                    <a:pos x="connsiteX3" y="connsiteY3"/>
                  </a:cxn>
                </a:cxnLst>
                <a:rect l="l" t="t" r="r" b="b"/>
                <a:pathLst>
                  <a:path w="637674" h="637674">
                    <a:moveTo>
                      <a:pt x="0" y="0"/>
                    </a:moveTo>
                    <a:lnTo>
                      <a:pt x="537445" y="16112"/>
                    </a:lnTo>
                    <a:lnTo>
                      <a:pt x="637674" y="637674"/>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5" name="Freeform: Shape 174">
                <a:extLst>
                  <a:ext uri="{FF2B5EF4-FFF2-40B4-BE49-F238E27FC236}">
                    <a16:creationId xmlns:a16="http://schemas.microsoft.com/office/drawing/2014/main" id="{1ADBA83E-71F9-41AE-8DE1-9B8B525B5992}"/>
                  </a:ext>
                </a:extLst>
              </p:cNvPr>
              <p:cNvSpPr/>
              <p:nvPr/>
            </p:nvSpPr>
            <p:spPr>
              <a:xfrm>
                <a:off x="7479717" y="2106307"/>
                <a:ext cx="2206536" cy="1434953"/>
              </a:xfrm>
              <a:custGeom>
                <a:avLst/>
                <a:gdLst>
                  <a:gd name="connsiteX0" fmla="*/ 168442 w 733927"/>
                  <a:gd name="connsiteY0" fmla="*/ 0 h 493295"/>
                  <a:gd name="connsiteX1" fmla="*/ 733927 w 733927"/>
                  <a:gd name="connsiteY1" fmla="*/ 493295 h 493295"/>
                  <a:gd name="connsiteX2" fmla="*/ 0 w 733927"/>
                  <a:gd name="connsiteY2" fmla="*/ 457200 h 493295"/>
                  <a:gd name="connsiteX3" fmla="*/ 168442 w 733927"/>
                  <a:gd name="connsiteY3" fmla="*/ 0 h 493295"/>
                  <a:gd name="connsiteX0" fmla="*/ 196455 w 733927"/>
                  <a:gd name="connsiteY0" fmla="*/ 0 h 477287"/>
                  <a:gd name="connsiteX1" fmla="*/ 733927 w 733927"/>
                  <a:gd name="connsiteY1" fmla="*/ 477287 h 477287"/>
                  <a:gd name="connsiteX2" fmla="*/ 0 w 733927"/>
                  <a:gd name="connsiteY2" fmla="*/ 441192 h 477287"/>
                  <a:gd name="connsiteX3" fmla="*/ 196455 w 733927"/>
                  <a:gd name="connsiteY3" fmla="*/ 0 h 477287"/>
                </a:gdLst>
                <a:ahLst/>
                <a:cxnLst>
                  <a:cxn ang="0">
                    <a:pos x="connsiteX0" y="connsiteY0"/>
                  </a:cxn>
                  <a:cxn ang="0">
                    <a:pos x="connsiteX1" y="connsiteY1"/>
                  </a:cxn>
                  <a:cxn ang="0">
                    <a:pos x="connsiteX2" y="connsiteY2"/>
                  </a:cxn>
                  <a:cxn ang="0">
                    <a:pos x="connsiteX3" y="connsiteY3"/>
                  </a:cxn>
                </a:cxnLst>
                <a:rect l="l" t="t" r="r" b="b"/>
                <a:pathLst>
                  <a:path w="733927" h="477287">
                    <a:moveTo>
                      <a:pt x="196455" y="0"/>
                    </a:moveTo>
                    <a:lnTo>
                      <a:pt x="733927" y="477287"/>
                    </a:lnTo>
                    <a:lnTo>
                      <a:pt x="0" y="441192"/>
                    </a:lnTo>
                    <a:lnTo>
                      <a:pt x="196455"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6" name="Freeform: Shape 175">
                <a:extLst>
                  <a:ext uri="{FF2B5EF4-FFF2-40B4-BE49-F238E27FC236}">
                    <a16:creationId xmlns:a16="http://schemas.microsoft.com/office/drawing/2014/main" id="{AA5CA6EC-7F98-4B4D-B33C-8C3FAA53F279}"/>
                  </a:ext>
                </a:extLst>
              </p:cNvPr>
              <p:cNvSpPr/>
              <p:nvPr/>
            </p:nvSpPr>
            <p:spPr>
              <a:xfrm>
                <a:off x="5888120" y="1744657"/>
                <a:ext cx="2170362" cy="5546479"/>
              </a:xfrm>
              <a:custGeom>
                <a:avLst/>
                <a:gdLst>
                  <a:gd name="connsiteX0" fmla="*/ 0 w 721895"/>
                  <a:gd name="connsiteY0" fmla="*/ 0 h 1844842"/>
                  <a:gd name="connsiteX1" fmla="*/ 176463 w 721895"/>
                  <a:gd name="connsiteY1" fmla="*/ 1844842 h 1844842"/>
                  <a:gd name="connsiteX2" fmla="*/ 721895 w 721895"/>
                  <a:gd name="connsiteY2" fmla="*/ 112295 h 1844842"/>
                  <a:gd name="connsiteX3" fmla="*/ 0 w 721895"/>
                  <a:gd name="connsiteY3" fmla="*/ 0 h 1844842"/>
                </a:gdLst>
                <a:ahLst/>
                <a:cxnLst>
                  <a:cxn ang="0">
                    <a:pos x="connsiteX0" y="connsiteY0"/>
                  </a:cxn>
                  <a:cxn ang="0">
                    <a:pos x="connsiteX1" y="connsiteY1"/>
                  </a:cxn>
                  <a:cxn ang="0">
                    <a:pos x="connsiteX2" y="connsiteY2"/>
                  </a:cxn>
                  <a:cxn ang="0">
                    <a:pos x="connsiteX3" y="connsiteY3"/>
                  </a:cxn>
                </a:cxnLst>
                <a:rect l="l" t="t" r="r" b="b"/>
                <a:pathLst>
                  <a:path w="721895" h="1844842">
                    <a:moveTo>
                      <a:pt x="0" y="0"/>
                    </a:moveTo>
                    <a:lnTo>
                      <a:pt x="176463" y="1844842"/>
                    </a:lnTo>
                    <a:lnTo>
                      <a:pt x="721895" y="112295"/>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grpSp>
        <p:grpSp>
          <p:nvGrpSpPr>
            <p:cNvPr id="114" name="Group 113">
              <a:extLst>
                <a:ext uri="{FF2B5EF4-FFF2-40B4-BE49-F238E27FC236}">
                  <a16:creationId xmlns:a16="http://schemas.microsoft.com/office/drawing/2014/main" id="{F2FA341A-60D2-4B02-A1FF-E957F7823702}"/>
                </a:ext>
              </a:extLst>
            </p:cNvPr>
            <p:cNvGrpSpPr/>
            <p:nvPr/>
          </p:nvGrpSpPr>
          <p:grpSpPr>
            <a:xfrm rot="2337799">
              <a:off x="7745862" y="3494984"/>
              <a:ext cx="649220" cy="447131"/>
              <a:chOff x="3667032" y="1708483"/>
              <a:chExt cx="8105829" cy="5582653"/>
            </a:xfrm>
            <a:grpFill/>
          </p:grpSpPr>
          <p:sp>
            <p:nvSpPr>
              <p:cNvPr id="163" name="Freeform: Shape 162">
                <a:extLst>
                  <a:ext uri="{FF2B5EF4-FFF2-40B4-BE49-F238E27FC236}">
                    <a16:creationId xmlns:a16="http://schemas.microsoft.com/office/drawing/2014/main" id="{D9513D33-A533-4296-A3C1-1E9D0B742CD3}"/>
                  </a:ext>
                </a:extLst>
              </p:cNvPr>
              <p:cNvSpPr/>
              <p:nvPr/>
            </p:nvSpPr>
            <p:spPr>
              <a:xfrm>
                <a:off x="9698517" y="2576706"/>
                <a:ext cx="2074344" cy="1084322"/>
              </a:xfrm>
              <a:custGeom>
                <a:avLst/>
                <a:gdLst>
                  <a:gd name="connsiteX0" fmla="*/ 757990 w 757990"/>
                  <a:gd name="connsiteY0" fmla="*/ 228600 h 264695"/>
                  <a:gd name="connsiteX1" fmla="*/ 288758 w 757990"/>
                  <a:gd name="connsiteY1" fmla="*/ 0 h 264695"/>
                  <a:gd name="connsiteX2" fmla="*/ 0 w 757990"/>
                  <a:gd name="connsiteY2" fmla="*/ 264695 h 264695"/>
                  <a:gd name="connsiteX3" fmla="*/ 757990 w 757990"/>
                  <a:gd name="connsiteY3" fmla="*/ 228600 h 264695"/>
                  <a:gd name="connsiteX0" fmla="*/ 753988 w 753988"/>
                  <a:gd name="connsiteY0" fmla="*/ 288628 h 288628"/>
                  <a:gd name="connsiteX1" fmla="*/ 288758 w 753988"/>
                  <a:gd name="connsiteY1" fmla="*/ 0 h 288628"/>
                  <a:gd name="connsiteX2" fmla="*/ 0 w 753988"/>
                  <a:gd name="connsiteY2" fmla="*/ 264695 h 288628"/>
                  <a:gd name="connsiteX3" fmla="*/ 753988 w 753988"/>
                  <a:gd name="connsiteY3" fmla="*/ 288628 h 288628"/>
                  <a:gd name="connsiteX0" fmla="*/ 753988 w 753988"/>
                  <a:gd name="connsiteY0" fmla="*/ 288628 h 324723"/>
                  <a:gd name="connsiteX1" fmla="*/ 288758 w 753988"/>
                  <a:gd name="connsiteY1" fmla="*/ 0 h 324723"/>
                  <a:gd name="connsiteX2" fmla="*/ 0 w 753988"/>
                  <a:gd name="connsiteY2" fmla="*/ 324723 h 324723"/>
                  <a:gd name="connsiteX3" fmla="*/ 753988 w 753988"/>
                  <a:gd name="connsiteY3" fmla="*/ 288628 h 324723"/>
                  <a:gd name="connsiteX0" fmla="*/ 681954 w 681954"/>
                  <a:gd name="connsiteY0" fmla="*/ 396679 h 396679"/>
                  <a:gd name="connsiteX1" fmla="*/ 288758 w 681954"/>
                  <a:gd name="connsiteY1" fmla="*/ 0 h 396679"/>
                  <a:gd name="connsiteX2" fmla="*/ 0 w 681954"/>
                  <a:gd name="connsiteY2" fmla="*/ 324723 h 396679"/>
                  <a:gd name="connsiteX3" fmla="*/ 681954 w 681954"/>
                  <a:gd name="connsiteY3" fmla="*/ 396679 h 396679"/>
                  <a:gd name="connsiteX0" fmla="*/ 798009 w 798009"/>
                  <a:gd name="connsiteY0" fmla="*/ 324645 h 324723"/>
                  <a:gd name="connsiteX1" fmla="*/ 288758 w 798009"/>
                  <a:gd name="connsiteY1" fmla="*/ 0 h 324723"/>
                  <a:gd name="connsiteX2" fmla="*/ 0 w 798009"/>
                  <a:gd name="connsiteY2" fmla="*/ 324723 h 324723"/>
                  <a:gd name="connsiteX3" fmla="*/ 798009 w 798009"/>
                  <a:gd name="connsiteY3" fmla="*/ 324645 h 324723"/>
                  <a:gd name="connsiteX0" fmla="*/ 798009 w 798009"/>
                  <a:gd name="connsiteY0" fmla="*/ 324645 h 324645"/>
                  <a:gd name="connsiteX1" fmla="*/ 288758 w 798009"/>
                  <a:gd name="connsiteY1" fmla="*/ 0 h 324645"/>
                  <a:gd name="connsiteX2" fmla="*/ 0 w 798009"/>
                  <a:gd name="connsiteY2" fmla="*/ 208668 h 324645"/>
                  <a:gd name="connsiteX3" fmla="*/ 798009 w 798009"/>
                  <a:gd name="connsiteY3" fmla="*/ 324645 h 324645"/>
                  <a:gd name="connsiteX0" fmla="*/ 689958 w 689958"/>
                  <a:gd name="connsiteY0" fmla="*/ 360662 h 360662"/>
                  <a:gd name="connsiteX1" fmla="*/ 288758 w 689958"/>
                  <a:gd name="connsiteY1" fmla="*/ 0 h 360662"/>
                  <a:gd name="connsiteX2" fmla="*/ 0 w 689958"/>
                  <a:gd name="connsiteY2" fmla="*/ 208668 h 360662"/>
                  <a:gd name="connsiteX3" fmla="*/ 689958 w 689958"/>
                  <a:gd name="connsiteY3" fmla="*/ 360662 h 360662"/>
                </a:gdLst>
                <a:ahLst/>
                <a:cxnLst>
                  <a:cxn ang="0">
                    <a:pos x="connsiteX0" y="connsiteY0"/>
                  </a:cxn>
                  <a:cxn ang="0">
                    <a:pos x="connsiteX1" y="connsiteY1"/>
                  </a:cxn>
                  <a:cxn ang="0">
                    <a:pos x="connsiteX2" y="connsiteY2"/>
                  </a:cxn>
                  <a:cxn ang="0">
                    <a:pos x="connsiteX3" y="connsiteY3"/>
                  </a:cxn>
                </a:cxnLst>
                <a:rect l="l" t="t" r="r" b="b"/>
                <a:pathLst>
                  <a:path w="689958" h="360662">
                    <a:moveTo>
                      <a:pt x="689958" y="360662"/>
                    </a:moveTo>
                    <a:lnTo>
                      <a:pt x="288758" y="0"/>
                    </a:lnTo>
                    <a:lnTo>
                      <a:pt x="0" y="208668"/>
                    </a:lnTo>
                    <a:lnTo>
                      <a:pt x="689958" y="36066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Freeform: Shape 163">
                <a:extLst>
                  <a:ext uri="{FF2B5EF4-FFF2-40B4-BE49-F238E27FC236}">
                    <a16:creationId xmlns:a16="http://schemas.microsoft.com/office/drawing/2014/main" id="{D787A83A-1095-4335-885E-B84D618F56E3}"/>
                  </a:ext>
                </a:extLst>
              </p:cNvPr>
              <p:cNvSpPr/>
              <p:nvPr/>
            </p:nvSpPr>
            <p:spPr>
              <a:xfrm>
                <a:off x="8589117" y="2576628"/>
                <a:ext cx="1989499" cy="976664"/>
              </a:xfrm>
              <a:custGeom>
                <a:avLst/>
                <a:gdLst>
                  <a:gd name="connsiteX0" fmla="*/ 661737 w 661737"/>
                  <a:gd name="connsiteY0" fmla="*/ 0 h 324853"/>
                  <a:gd name="connsiteX1" fmla="*/ 360947 w 661737"/>
                  <a:gd name="connsiteY1" fmla="*/ 324853 h 324853"/>
                  <a:gd name="connsiteX2" fmla="*/ 0 w 661737"/>
                  <a:gd name="connsiteY2" fmla="*/ 36095 h 324853"/>
                  <a:gd name="connsiteX3" fmla="*/ 661737 w 661737"/>
                  <a:gd name="connsiteY3" fmla="*/ 0 h 324853"/>
                </a:gdLst>
                <a:ahLst/>
                <a:cxnLst>
                  <a:cxn ang="0">
                    <a:pos x="connsiteX0" y="connsiteY0"/>
                  </a:cxn>
                  <a:cxn ang="0">
                    <a:pos x="connsiteX1" y="connsiteY1"/>
                  </a:cxn>
                  <a:cxn ang="0">
                    <a:pos x="connsiteX2" y="connsiteY2"/>
                  </a:cxn>
                  <a:cxn ang="0">
                    <a:pos x="connsiteX3" y="connsiteY3"/>
                  </a:cxn>
                </a:cxnLst>
                <a:rect l="l" t="t" r="r" b="b"/>
                <a:pathLst>
                  <a:path w="661737" h="324853">
                    <a:moveTo>
                      <a:pt x="661737" y="0"/>
                    </a:moveTo>
                    <a:lnTo>
                      <a:pt x="360947" y="324853"/>
                    </a:lnTo>
                    <a:lnTo>
                      <a:pt x="0" y="36095"/>
                    </a:lnTo>
                    <a:lnTo>
                      <a:pt x="661737"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Freeform: Shape 164">
                <a:extLst>
                  <a:ext uri="{FF2B5EF4-FFF2-40B4-BE49-F238E27FC236}">
                    <a16:creationId xmlns:a16="http://schemas.microsoft.com/office/drawing/2014/main" id="{1A9301FB-9C5E-449C-887F-C3D25704FB2E}"/>
                  </a:ext>
                </a:extLst>
              </p:cNvPr>
              <p:cNvSpPr/>
              <p:nvPr/>
            </p:nvSpPr>
            <p:spPr>
              <a:xfrm>
                <a:off x="3667032" y="1708483"/>
                <a:ext cx="1121354" cy="723455"/>
              </a:xfrm>
              <a:custGeom>
                <a:avLst/>
                <a:gdLst>
                  <a:gd name="connsiteX0" fmla="*/ 0 w 372979"/>
                  <a:gd name="connsiteY0" fmla="*/ 240632 h 240632"/>
                  <a:gd name="connsiteX1" fmla="*/ 204537 w 372979"/>
                  <a:gd name="connsiteY1" fmla="*/ 0 h 240632"/>
                  <a:gd name="connsiteX2" fmla="*/ 372979 w 372979"/>
                  <a:gd name="connsiteY2" fmla="*/ 120316 h 240632"/>
                  <a:gd name="connsiteX3" fmla="*/ 0 w 372979"/>
                  <a:gd name="connsiteY3" fmla="*/ 240632 h 240632"/>
                </a:gdLst>
                <a:ahLst/>
                <a:cxnLst>
                  <a:cxn ang="0">
                    <a:pos x="connsiteX0" y="connsiteY0"/>
                  </a:cxn>
                  <a:cxn ang="0">
                    <a:pos x="connsiteX1" y="connsiteY1"/>
                  </a:cxn>
                  <a:cxn ang="0">
                    <a:pos x="connsiteX2" y="connsiteY2"/>
                  </a:cxn>
                  <a:cxn ang="0">
                    <a:pos x="connsiteX3" y="connsiteY3"/>
                  </a:cxn>
                </a:cxnLst>
                <a:rect l="l" t="t" r="r" b="b"/>
                <a:pathLst>
                  <a:path w="372979" h="240632">
                    <a:moveTo>
                      <a:pt x="0" y="240632"/>
                    </a:moveTo>
                    <a:lnTo>
                      <a:pt x="204537" y="0"/>
                    </a:lnTo>
                    <a:lnTo>
                      <a:pt x="372979" y="120316"/>
                    </a:lnTo>
                    <a:lnTo>
                      <a:pt x="0" y="24063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Freeform: Shape 165">
                <a:extLst>
                  <a:ext uri="{FF2B5EF4-FFF2-40B4-BE49-F238E27FC236}">
                    <a16:creationId xmlns:a16="http://schemas.microsoft.com/office/drawing/2014/main" id="{C1DBC04E-0347-4DB7-803B-7B535C898863}"/>
                  </a:ext>
                </a:extLst>
              </p:cNvPr>
              <p:cNvSpPr/>
              <p:nvPr/>
            </p:nvSpPr>
            <p:spPr>
              <a:xfrm>
                <a:off x="6683920" y="3191564"/>
                <a:ext cx="1627771" cy="4087516"/>
              </a:xfrm>
              <a:custGeom>
                <a:avLst/>
                <a:gdLst>
                  <a:gd name="connsiteX0" fmla="*/ 541421 w 541421"/>
                  <a:gd name="connsiteY0" fmla="*/ 12032 h 1359569"/>
                  <a:gd name="connsiteX1" fmla="*/ 156410 w 541421"/>
                  <a:gd name="connsiteY1" fmla="*/ 1359569 h 1359569"/>
                  <a:gd name="connsiteX2" fmla="*/ 0 w 541421"/>
                  <a:gd name="connsiteY2" fmla="*/ 0 h 1359569"/>
                  <a:gd name="connsiteX3" fmla="*/ 541421 w 541421"/>
                  <a:gd name="connsiteY3" fmla="*/ 12032 h 1359569"/>
                </a:gdLst>
                <a:ahLst/>
                <a:cxnLst>
                  <a:cxn ang="0">
                    <a:pos x="connsiteX0" y="connsiteY0"/>
                  </a:cxn>
                  <a:cxn ang="0">
                    <a:pos x="connsiteX1" y="connsiteY1"/>
                  </a:cxn>
                  <a:cxn ang="0">
                    <a:pos x="connsiteX2" y="connsiteY2"/>
                  </a:cxn>
                  <a:cxn ang="0">
                    <a:pos x="connsiteX3" y="connsiteY3"/>
                  </a:cxn>
                </a:cxnLst>
                <a:rect l="l" t="t" r="r" b="b"/>
                <a:pathLst>
                  <a:path w="541421" h="1359569">
                    <a:moveTo>
                      <a:pt x="541421" y="12032"/>
                    </a:moveTo>
                    <a:lnTo>
                      <a:pt x="156410" y="1359569"/>
                    </a:lnTo>
                    <a:lnTo>
                      <a:pt x="0" y="0"/>
                    </a:lnTo>
                    <a:lnTo>
                      <a:pt x="541421" y="1203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Freeform: Shape 166">
                <a:extLst>
                  <a:ext uri="{FF2B5EF4-FFF2-40B4-BE49-F238E27FC236}">
                    <a16:creationId xmlns:a16="http://schemas.microsoft.com/office/drawing/2014/main" id="{B6BE048F-4463-4F04-8629-0AD7D4528129}"/>
                  </a:ext>
                </a:extLst>
              </p:cNvPr>
              <p:cNvSpPr/>
              <p:nvPr/>
            </p:nvSpPr>
            <p:spPr>
              <a:xfrm>
                <a:off x="4296520" y="1708483"/>
                <a:ext cx="1917154" cy="1917154"/>
              </a:xfrm>
              <a:custGeom>
                <a:avLst/>
                <a:gdLst>
                  <a:gd name="connsiteX0" fmla="*/ 0 w 637674"/>
                  <a:gd name="connsiteY0" fmla="*/ 0 h 637674"/>
                  <a:gd name="connsiteX1" fmla="*/ 553453 w 637674"/>
                  <a:gd name="connsiteY1" fmla="*/ 48127 h 637674"/>
                  <a:gd name="connsiteX2" fmla="*/ 637674 w 637674"/>
                  <a:gd name="connsiteY2" fmla="*/ 637674 h 637674"/>
                  <a:gd name="connsiteX3" fmla="*/ 0 w 637674"/>
                  <a:gd name="connsiteY3" fmla="*/ 0 h 637674"/>
                  <a:gd name="connsiteX0" fmla="*/ 0 w 637674"/>
                  <a:gd name="connsiteY0" fmla="*/ 0 h 637674"/>
                  <a:gd name="connsiteX1" fmla="*/ 537445 w 637674"/>
                  <a:gd name="connsiteY1" fmla="*/ 16112 h 637674"/>
                  <a:gd name="connsiteX2" fmla="*/ 637674 w 637674"/>
                  <a:gd name="connsiteY2" fmla="*/ 637674 h 637674"/>
                  <a:gd name="connsiteX3" fmla="*/ 0 w 637674"/>
                  <a:gd name="connsiteY3" fmla="*/ 0 h 637674"/>
                </a:gdLst>
                <a:ahLst/>
                <a:cxnLst>
                  <a:cxn ang="0">
                    <a:pos x="connsiteX0" y="connsiteY0"/>
                  </a:cxn>
                  <a:cxn ang="0">
                    <a:pos x="connsiteX1" y="connsiteY1"/>
                  </a:cxn>
                  <a:cxn ang="0">
                    <a:pos x="connsiteX2" y="connsiteY2"/>
                  </a:cxn>
                  <a:cxn ang="0">
                    <a:pos x="connsiteX3" y="connsiteY3"/>
                  </a:cxn>
                </a:cxnLst>
                <a:rect l="l" t="t" r="r" b="b"/>
                <a:pathLst>
                  <a:path w="637674" h="637674">
                    <a:moveTo>
                      <a:pt x="0" y="0"/>
                    </a:moveTo>
                    <a:lnTo>
                      <a:pt x="537445" y="16112"/>
                    </a:lnTo>
                    <a:lnTo>
                      <a:pt x="637674" y="637674"/>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Freeform: Shape 167">
                <a:extLst>
                  <a:ext uri="{FF2B5EF4-FFF2-40B4-BE49-F238E27FC236}">
                    <a16:creationId xmlns:a16="http://schemas.microsoft.com/office/drawing/2014/main" id="{1EB7D75D-D27C-4319-888A-45A57BDCA164}"/>
                  </a:ext>
                </a:extLst>
              </p:cNvPr>
              <p:cNvSpPr/>
              <p:nvPr/>
            </p:nvSpPr>
            <p:spPr>
              <a:xfrm>
                <a:off x="7479717" y="2106307"/>
                <a:ext cx="2206536" cy="1434953"/>
              </a:xfrm>
              <a:custGeom>
                <a:avLst/>
                <a:gdLst>
                  <a:gd name="connsiteX0" fmla="*/ 168442 w 733927"/>
                  <a:gd name="connsiteY0" fmla="*/ 0 h 493295"/>
                  <a:gd name="connsiteX1" fmla="*/ 733927 w 733927"/>
                  <a:gd name="connsiteY1" fmla="*/ 493295 h 493295"/>
                  <a:gd name="connsiteX2" fmla="*/ 0 w 733927"/>
                  <a:gd name="connsiteY2" fmla="*/ 457200 h 493295"/>
                  <a:gd name="connsiteX3" fmla="*/ 168442 w 733927"/>
                  <a:gd name="connsiteY3" fmla="*/ 0 h 493295"/>
                  <a:gd name="connsiteX0" fmla="*/ 196455 w 733927"/>
                  <a:gd name="connsiteY0" fmla="*/ 0 h 477287"/>
                  <a:gd name="connsiteX1" fmla="*/ 733927 w 733927"/>
                  <a:gd name="connsiteY1" fmla="*/ 477287 h 477287"/>
                  <a:gd name="connsiteX2" fmla="*/ 0 w 733927"/>
                  <a:gd name="connsiteY2" fmla="*/ 441192 h 477287"/>
                  <a:gd name="connsiteX3" fmla="*/ 196455 w 733927"/>
                  <a:gd name="connsiteY3" fmla="*/ 0 h 477287"/>
                </a:gdLst>
                <a:ahLst/>
                <a:cxnLst>
                  <a:cxn ang="0">
                    <a:pos x="connsiteX0" y="connsiteY0"/>
                  </a:cxn>
                  <a:cxn ang="0">
                    <a:pos x="connsiteX1" y="connsiteY1"/>
                  </a:cxn>
                  <a:cxn ang="0">
                    <a:pos x="connsiteX2" y="connsiteY2"/>
                  </a:cxn>
                  <a:cxn ang="0">
                    <a:pos x="connsiteX3" y="connsiteY3"/>
                  </a:cxn>
                </a:cxnLst>
                <a:rect l="l" t="t" r="r" b="b"/>
                <a:pathLst>
                  <a:path w="733927" h="477287">
                    <a:moveTo>
                      <a:pt x="196455" y="0"/>
                    </a:moveTo>
                    <a:lnTo>
                      <a:pt x="733927" y="477287"/>
                    </a:lnTo>
                    <a:lnTo>
                      <a:pt x="0" y="441192"/>
                    </a:lnTo>
                    <a:lnTo>
                      <a:pt x="196455"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Freeform: Shape 168">
                <a:extLst>
                  <a:ext uri="{FF2B5EF4-FFF2-40B4-BE49-F238E27FC236}">
                    <a16:creationId xmlns:a16="http://schemas.microsoft.com/office/drawing/2014/main" id="{0D14D434-3F6F-47DE-AE61-B135EF346478}"/>
                  </a:ext>
                </a:extLst>
              </p:cNvPr>
              <p:cNvSpPr/>
              <p:nvPr/>
            </p:nvSpPr>
            <p:spPr>
              <a:xfrm>
                <a:off x="5888120" y="1744657"/>
                <a:ext cx="2170362" cy="5546479"/>
              </a:xfrm>
              <a:custGeom>
                <a:avLst/>
                <a:gdLst>
                  <a:gd name="connsiteX0" fmla="*/ 0 w 721895"/>
                  <a:gd name="connsiteY0" fmla="*/ 0 h 1844842"/>
                  <a:gd name="connsiteX1" fmla="*/ 176463 w 721895"/>
                  <a:gd name="connsiteY1" fmla="*/ 1844842 h 1844842"/>
                  <a:gd name="connsiteX2" fmla="*/ 721895 w 721895"/>
                  <a:gd name="connsiteY2" fmla="*/ 112295 h 1844842"/>
                  <a:gd name="connsiteX3" fmla="*/ 0 w 721895"/>
                  <a:gd name="connsiteY3" fmla="*/ 0 h 1844842"/>
                </a:gdLst>
                <a:ahLst/>
                <a:cxnLst>
                  <a:cxn ang="0">
                    <a:pos x="connsiteX0" y="connsiteY0"/>
                  </a:cxn>
                  <a:cxn ang="0">
                    <a:pos x="connsiteX1" y="connsiteY1"/>
                  </a:cxn>
                  <a:cxn ang="0">
                    <a:pos x="connsiteX2" y="connsiteY2"/>
                  </a:cxn>
                  <a:cxn ang="0">
                    <a:pos x="connsiteX3" y="connsiteY3"/>
                  </a:cxn>
                </a:cxnLst>
                <a:rect l="l" t="t" r="r" b="b"/>
                <a:pathLst>
                  <a:path w="721895" h="1844842">
                    <a:moveTo>
                      <a:pt x="0" y="0"/>
                    </a:moveTo>
                    <a:lnTo>
                      <a:pt x="176463" y="1844842"/>
                    </a:lnTo>
                    <a:lnTo>
                      <a:pt x="721895" y="112295"/>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15" name="Group 114">
              <a:extLst>
                <a:ext uri="{FF2B5EF4-FFF2-40B4-BE49-F238E27FC236}">
                  <a16:creationId xmlns:a16="http://schemas.microsoft.com/office/drawing/2014/main" id="{5EBCB548-441D-4161-AE5D-12BDE4908C51}"/>
                </a:ext>
              </a:extLst>
            </p:cNvPr>
            <p:cNvGrpSpPr/>
            <p:nvPr/>
          </p:nvGrpSpPr>
          <p:grpSpPr>
            <a:xfrm rot="2136013">
              <a:off x="7805715" y="2028888"/>
              <a:ext cx="937516" cy="1062458"/>
              <a:chOff x="5365048" y="479821"/>
              <a:chExt cx="8036930" cy="9108010"/>
            </a:xfrm>
            <a:grpFill/>
          </p:grpSpPr>
          <p:sp>
            <p:nvSpPr>
              <p:cNvPr id="156" name="Freeform: Shape 155">
                <a:extLst>
                  <a:ext uri="{FF2B5EF4-FFF2-40B4-BE49-F238E27FC236}">
                    <a16:creationId xmlns:a16="http://schemas.microsoft.com/office/drawing/2014/main" id="{C5160FEC-6D02-44E9-8981-94AB96A34F84}"/>
                  </a:ext>
                </a:extLst>
              </p:cNvPr>
              <p:cNvSpPr/>
              <p:nvPr/>
            </p:nvSpPr>
            <p:spPr>
              <a:xfrm>
                <a:off x="11674969" y="8268753"/>
                <a:ext cx="1052700" cy="1319078"/>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7" name="Freeform: Shape 156">
                <a:extLst>
                  <a:ext uri="{FF2B5EF4-FFF2-40B4-BE49-F238E27FC236}">
                    <a16:creationId xmlns:a16="http://schemas.microsoft.com/office/drawing/2014/main" id="{FDD75A70-5A27-402C-9AE0-48DC449564FB}"/>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8" name="Freeform: Shape 157">
                <a:extLst>
                  <a:ext uri="{FF2B5EF4-FFF2-40B4-BE49-F238E27FC236}">
                    <a16:creationId xmlns:a16="http://schemas.microsoft.com/office/drawing/2014/main" id="{0DADA5C2-D98A-4BCC-8AD7-780D5D17078D}"/>
                  </a:ext>
                </a:extLst>
              </p:cNvPr>
              <p:cNvSpPr/>
              <p:nvPr/>
            </p:nvSpPr>
            <p:spPr>
              <a:xfrm>
                <a:off x="5365048" y="5540922"/>
                <a:ext cx="1132617" cy="452885"/>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9" name="Freeform: Shape 158">
                <a:extLst>
                  <a:ext uri="{FF2B5EF4-FFF2-40B4-BE49-F238E27FC236}">
                    <a16:creationId xmlns:a16="http://schemas.microsoft.com/office/drawing/2014/main" id="{7A4C0018-33A9-43B7-A6BB-0952E043641C}"/>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Freeform: Shape 159">
                <a:extLst>
                  <a:ext uri="{FF2B5EF4-FFF2-40B4-BE49-F238E27FC236}">
                    <a16:creationId xmlns:a16="http://schemas.microsoft.com/office/drawing/2014/main" id="{010C3AA6-FD19-4263-86E1-ACC9FA8C93B2}"/>
                  </a:ext>
                </a:extLst>
              </p:cNvPr>
              <p:cNvSpPr/>
              <p:nvPr/>
            </p:nvSpPr>
            <p:spPr>
              <a:xfrm>
                <a:off x="9871174" y="2566277"/>
                <a:ext cx="3530804" cy="3853064"/>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Lst>
                <a:ahLst/>
                <a:cxnLst>
                  <a:cxn ang="0">
                    <a:pos x="connsiteX0" y="connsiteY0"/>
                  </a:cxn>
                  <a:cxn ang="0">
                    <a:pos x="connsiteX1" y="connsiteY1"/>
                  </a:cxn>
                  <a:cxn ang="0">
                    <a:pos x="connsiteX2" y="connsiteY2"/>
                  </a:cxn>
                  <a:cxn ang="0">
                    <a:pos x="connsiteX3" y="connsiteY3"/>
                  </a:cxn>
                </a:cxnLst>
                <a:rect l="l" t="t" r="r" b="b"/>
                <a:pathLst>
                  <a:path w="1229522" h="1341742">
                    <a:moveTo>
                      <a:pt x="1229522" y="0"/>
                    </a:moveTo>
                    <a:lnTo>
                      <a:pt x="0" y="594242"/>
                    </a:lnTo>
                    <a:lnTo>
                      <a:pt x="113780" y="1341742"/>
                    </a:lnTo>
                    <a:lnTo>
                      <a:pt x="1229522"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1" name="Freeform: Shape 160">
                <a:extLst>
                  <a:ext uri="{FF2B5EF4-FFF2-40B4-BE49-F238E27FC236}">
                    <a16:creationId xmlns:a16="http://schemas.microsoft.com/office/drawing/2014/main" id="{D794BBA1-C8D6-4A59-892F-02A301C66C96}"/>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Freeform: Shape 161">
                <a:extLst>
                  <a:ext uri="{FF2B5EF4-FFF2-40B4-BE49-F238E27FC236}">
                    <a16:creationId xmlns:a16="http://schemas.microsoft.com/office/drawing/2014/main" id="{67C8B29A-62E9-4119-9CC6-0632B3D96105}"/>
                  </a:ext>
                </a:extLst>
              </p:cNvPr>
              <p:cNvSpPr/>
              <p:nvPr/>
            </p:nvSpPr>
            <p:spPr>
              <a:xfrm>
                <a:off x="7708808" y="479821"/>
                <a:ext cx="2543813" cy="6474124"/>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Lst>
                <a:ahLst/>
                <a:cxnLst>
                  <a:cxn ang="0">
                    <a:pos x="connsiteX0" y="connsiteY0"/>
                  </a:cxn>
                  <a:cxn ang="0">
                    <a:pos x="connsiteX1" y="connsiteY1"/>
                  </a:cxn>
                  <a:cxn ang="0">
                    <a:pos x="connsiteX2" y="connsiteY2"/>
                  </a:cxn>
                  <a:cxn ang="0">
                    <a:pos x="connsiteX3" y="connsiteY3"/>
                  </a:cxn>
                </a:cxnLst>
                <a:rect l="l" t="t" r="r" b="b"/>
                <a:pathLst>
                  <a:path w="885825" h="2254467">
                    <a:moveTo>
                      <a:pt x="0" y="997167"/>
                    </a:moveTo>
                    <a:lnTo>
                      <a:pt x="675879" y="0"/>
                    </a:lnTo>
                    <a:cubicBezTo>
                      <a:pt x="680641" y="723900"/>
                      <a:pt x="881063" y="1530567"/>
                      <a:pt x="885825" y="2254467"/>
                    </a:cubicBezTo>
                    <a:lnTo>
                      <a:pt x="0" y="997167"/>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16" name="Group 115">
              <a:extLst>
                <a:ext uri="{FF2B5EF4-FFF2-40B4-BE49-F238E27FC236}">
                  <a16:creationId xmlns:a16="http://schemas.microsoft.com/office/drawing/2014/main" id="{475D20B1-1097-45B7-8D34-5A27A0746B09}"/>
                </a:ext>
              </a:extLst>
            </p:cNvPr>
            <p:cNvGrpSpPr/>
            <p:nvPr/>
          </p:nvGrpSpPr>
          <p:grpSpPr>
            <a:xfrm rot="2136013">
              <a:off x="6860236" y="2305546"/>
              <a:ext cx="710712" cy="805428"/>
              <a:chOff x="5365048" y="479821"/>
              <a:chExt cx="8036930" cy="9108010"/>
            </a:xfrm>
            <a:grpFill/>
          </p:grpSpPr>
          <p:sp>
            <p:nvSpPr>
              <p:cNvPr id="149" name="Freeform: Shape 148">
                <a:extLst>
                  <a:ext uri="{FF2B5EF4-FFF2-40B4-BE49-F238E27FC236}">
                    <a16:creationId xmlns:a16="http://schemas.microsoft.com/office/drawing/2014/main" id="{0B1543E2-AF70-4532-91BC-C4073027C80A}"/>
                  </a:ext>
                </a:extLst>
              </p:cNvPr>
              <p:cNvSpPr/>
              <p:nvPr/>
            </p:nvSpPr>
            <p:spPr>
              <a:xfrm>
                <a:off x="11674969" y="8268753"/>
                <a:ext cx="1052700" cy="1319078"/>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Freeform: Shape 149">
                <a:extLst>
                  <a:ext uri="{FF2B5EF4-FFF2-40B4-BE49-F238E27FC236}">
                    <a16:creationId xmlns:a16="http://schemas.microsoft.com/office/drawing/2014/main" id="{241C7111-C207-4D39-84B0-6007665543C4}"/>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Freeform: Shape 150">
                <a:extLst>
                  <a:ext uri="{FF2B5EF4-FFF2-40B4-BE49-F238E27FC236}">
                    <a16:creationId xmlns:a16="http://schemas.microsoft.com/office/drawing/2014/main" id="{76D89AFF-1DBE-4F8F-AF48-856DA3C5F35D}"/>
                  </a:ext>
                </a:extLst>
              </p:cNvPr>
              <p:cNvSpPr/>
              <p:nvPr/>
            </p:nvSpPr>
            <p:spPr>
              <a:xfrm>
                <a:off x="5365048" y="5540922"/>
                <a:ext cx="1132617" cy="452885"/>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Freeform: Shape 151">
                <a:extLst>
                  <a:ext uri="{FF2B5EF4-FFF2-40B4-BE49-F238E27FC236}">
                    <a16:creationId xmlns:a16="http://schemas.microsoft.com/office/drawing/2014/main" id="{1B094BF1-4D09-488C-B457-33C3418BA341}"/>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Freeform: Shape 152">
                <a:extLst>
                  <a:ext uri="{FF2B5EF4-FFF2-40B4-BE49-F238E27FC236}">
                    <a16:creationId xmlns:a16="http://schemas.microsoft.com/office/drawing/2014/main" id="{B078C927-1C2D-417E-9BBE-C09BDE7CF8DA}"/>
                  </a:ext>
                </a:extLst>
              </p:cNvPr>
              <p:cNvSpPr/>
              <p:nvPr/>
            </p:nvSpPr>
            <p:spPr>
              <a:xfrm>
                <a:off x="9871174" y="2566277"/>
                <a:ext cx="3530804" cy="3853064"/>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Lst>
                <a:ahLst/>
                <a:cxnLst>
                  <a:cxn ang="0">
                    <a:pos x="connsiteX0" y="connsiteY0"/>
                  </a:cxn>
                  <a:cxn ang="0">
                    <a:pos x="connsiteX1" y="connsiteY1"/>
                  </a:cxn>
                  <a:cxn ang="0">
                    <a:pos x="connsiteX2" y="connsiteY2"/>
                  </a:cxn>
                  <a:cxn ang="0">
                    <a:pos x="connsiteX3" y="connsiteY3"/>
                  </a:cxn>
                </a:cxnLst>
                <a:rect l="l" t="t" r="r" b="b"/>
                <a:pathLst>
                  <a:path w="1229522" h="1341742">
                    <a:moveTo>
                      <a:pt x="1229522" y="0"/>
                    </a:moveTo>
                    <a:lnTo>
                      <a:pt x="0" y="594242"/>
                    </a:lnTo>
                    <a:lnTo>
                      <a:pt x="113780" y="1341742"/>
                    </a:lnTo>
                    <a:lnTo>
                      <a:pt x="1229522"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Freeform: Shape 153">
                <a:extLst>
                  <a:ext uri="{FF2B5EF4-FFF2-40B4-BE49-F238E27FC236}">
                    <a16:creationId xmlns:a16="http://schemas.microsoft.com/office/drawing/2014/main" id="{5D02436E-A732-468B-AD4A-390872939F01}"/>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Freeform: Shape 154">
                <a:extLst>
                  <a:ext uri="{FF2B5EF4-FFF2-40B4-BE49-F238E27FC236}">
                    <a16:creationId xmlns:a16="http://schemas.microsoft.com/office/drawing/2014/main" id="{18CEB32C-B281-4CDA-B7A0-734976DE0F06}"/>
                  </a:ext>
                </a:extLst>
              </p:cNvPr>
              <p:cNvSpPr/>
              <p:nvPr/>
            </p:nvSpPr>
            <p:spPr>
              <a:xfrm>
                <a:off x="7708808" y="479821"/>
                <a:ext cx="2543813" cy="6474124"/>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Lst>
                <a:ahLst/>
                <a:cxnLst>
                  <a:cxn ang="0">
                    <a:pos x="connsiteX0" y="connsiteY0"/>
                  </a:cxn>
                  <a:cxn ang="0">
                    <a:pos x="connsiteX1" y="connsiteY1"/>
                  </a:cxn>
                  <a:cxn ang="0">
                    <a:pos x="connsiteX2" y="connsiteY2"/>
                  </a:cxn>
                  <a:cxn ang="0">
                    <a:pos x="connsiteX3" y="connsiteY3"/>
                  </a:cxn>
                </a:cxnLst>
                <a:rect l="l" t="t" r="r" b="b"/>
                <a:pathLst>
                  <a:path w="885825" h="2254467">
                    <a:moveTo>
                      <a:pt x="0" y="997167"/>
                    </a:moveTo>
                    <a:lnTo>
                      <a:pt x="675879" y="0"/>
                    </a:lnTo>
                    <a:cubicBezTo>
                      <a:pt x="680641" y="723900"/>
                      <a:pt x="881063" y="1530567"/>
                      <a:pt x="885825" y="2254467"/>
                    </a:cubicBezTo>
                    <a:lnTo>
                      <a:pt x="0" y="997167"/>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17" name="Group 116">
              <a:extLst>
                <a:ext uri="{FF2B5EF4-FFF2-40B4-BE49-F238E27FC236}">
                  <a16:creationId xmlns:a16="http://schemas.microsoft.com/office/drawing/2014/main" id="{9FEBF4F6-85D3-4D4C-AC83-2E04531CD2B3}"/>
                </a:ext>
              </a:extLst>
            </p:cNvPr>
            <p:cNvGrpSpPr/>
            <p:nvPr/>
          </p:nvGrpSpPr>
          <p:grpSpPr>
            <a:xfrm rot="1367973">
              <a:off x="5949600" y="3715561"/>
              <a:ext cx="585778" cy="403438"/>
              <a:chOff x="3667032" y="1708483"/>
              <a:chExt cx="8105829" cy="5582653"/>
            </a:xfrm>
            <a:grpFill/>
          </p:grpSpPr>
          <p:sp>
            <p:nvSpPr>
              <p:cNvPr id="142" name="Freeform: Shape 141">
                <a:extLst>
                  <a:ext uri="{FF2B5EF4-FFF2-40B4-BE49-F238E27FC236}">
                    <a16:creationId xmlns:a16="http://schemas.microsoft.com/office/drawing/2014/main" id="{4ECFF65F-1D8A-45B1-9AC5-95899B9DFD77}"/>
                  </a:ext>
                </a:extLst>
              </p:cNvPr>
              <p:cNvSpPr/>
              <p:nvPr/>
            </p:nvSpPr>
            <p:spPr>
              <a:xfrm>
                <a:off x="9698517" y="2576706"/>
                <a:ext cx="2074344" cy="1084322"/>
              </a:xfrm>
              <a:custGeom>
                <a:avLst/>
                <a:gdLst>
                  <a:gd name="connsiteX0" fmla="*/ 757990 w 757990"/>
                  <a:gd name="connsiteY0" fmla="*/ 228600 h 264695"/>
                  <a:gd name="connsiteX1" fmla="*/ 288758 w 757990"/>
                  <a:gd name="connsiteY1" fmla="*/ 0 h 264695"/>
                  <a:gd name="connsiteX2" fmla="*/ 0 w 757990"/>
                  <a:gd name="connsiteY2" fmla="*/ 264695 h 264695"/>
                  <a:gd name="connsiteX3" fmla="*/ 757990 w 757990"/>
                  <a:gd name="connsiteY3" fmla="*/ 228600 h 264695"/>
                  <a:gd name="connsiteX0" fmla="*/ 753988 w 753988"/>
                  <a:gd name="connsiteY0" fmla="*/ 288628 h 288628"/>
                  <a:gd name="connsiteX1" fmla="*/ 288758 w 753988"/>
                  <a:gd name="connsiteY1" fmla="*/ 0 h 288628"/>
                  <a:gd name="connsiteX2" fmla="*/ 0 w 753988"/>
                  <a:gd name="connsiteY2" fmla="*/ 264695 h 288628"/>
                  <a:gd name="connsiteX3" fmla="*/ 753988 w 753988"/>
                  <a:gd name="connsiteY3" fmla="*/ 288628 h 288628"/>
                  <a:gd name="connsiteX0" fmla="*/ 753988 w 753988"/>
                  <a:gd name="connsiteY0" fmla="*/ 288628 h 324723"/>
                  <a:gd name="connsiteX1" fmla="*/ 288758 w 753988"/>
                  <a:gd name="connsiteY1" fmla="*/ 0 h 324723"/>
                  <a:gd name="connsiteX2" fmla="*/ 0 w 753988"/>
                  <a:gd name="connsiteY2" fmla="*/ 324723 h 324723"/>
                  <a:gd name="connsiteX3" fmla="*/ 753988 w 753988"/>
                  <a:gd name="connsiteY3" fmla="*/ 288628 h 324723"/>
                  <a:gd name="connsiteX0" fmla="*/ 681954 w 681954"/>
                  <a:gd name="connsiteY0" fmla="*/ 396679 h 396679"/>
                  <a:gd name="connsiteX1" fmla="*/ 288758 w 681954"/>
                  <a:gd name="connsiteY1" fmla="*/ 0 h 396679"/>
                  <a:gd name="connsiteX2" fmla="*/ 0 w 681954"/>
                  <a:gd name="connsiteY2" fmla="*/ 324723 h 396679"/>
                  <a:gd name="connsiteX3" fmla="*/ 681954 w 681954"/>
                  <a:gd name="connsiteY3" fmla="*/ 396679 h 396679"/>
                  <a:gd name="connsiteX0" fmla="*/ 798009 w 798009"/>
                  <a:gd name="connsiteY0" fmla="*/ 324645 h 324723"/>
                  <a:gd name="connsiteX1" fmla="*/ 288758 w 798009"/>
                  <a:gd name="connsiteY1" fmla="*/ 0 h 324723"/>
                  <a:gd name="connsiteX2" fmla="*/ 0 w 798009"/>
                  <a:gd name="connsiteY2" fmla="*/ 324723 h 324723"/>
                  <a:gd name="connsiteX3" fmla="*/ 798009 w 798009"/>
                  <a:gd name="connsiteY3" fmla="*/ 324645 h 324723"/>
                  <a:gd name="connsiteX0" fmla="*/ 798009 w 798009"/>
                  <a:gd name="connsiteY0" fmla="*/ 324645 h 324645"/>
                  <a:gd name="connsiteX1" fmla="*/ 288758 w 798009"/>
                  <a:gd name="connsiteY1" fmla="*/ 0 h 324645"/>
                  <a:gd name="connsiteX2" fmla="*/ 0 w 798009"/>
                  <a:gd name="connsiteY2" fmla="*/ 208668 h 324645"/>
                  <a:gd name="connsiteX3" fmla="*/ 798009 w 798009"/>
                  <a:gd name="connsiteY3" fmla="*/ 324645 h 324645"/>
                  <a:gd name="connsiteX0" fmla="*/ 689958 w 689958"/>
                  <a:gd name="connsiteY0" fmla="*/ 360662 h 360662"/>
                  <a:gd name="connsiteX1" fmla="*/ 288758 w 689958"/>
                  <a:gd name="connsiteY1" fmla="*/ 0 h 360662"/>
                  <a:gd name="connsiteX2" fmla="*/ 0 w 689958"/>
                  <a:gd name="connsiteY2" fmla="*/ 208668 h 360662"/>
                  <a:gd name="connsiteX3" fmla="*/ 689958 w 689958"/>
                  <a:gd name="connsiteY3" fmla="*/ 360662 h 360662"/>
                </a:gdLst>
                <a:ahLst/>
                <a:cxnLst>
                  <a:cxn ang="0">
                    <a:pos x="connsiteX0" y="connsiteY0"/>
                  </a:cxn>
                  <a:cxn ang="0">
                    <a:pos x="connsiteX1" y="connsiteY1"/>
                  </a:cxn>
                  <a:cxn ang="0">
                    <a:pos x="connsiteX2" y="connsiteY2"/>
                  </a:cxn>
                  <a:cxn ang="0">
                    <a:pos x="connsiteX3" y="connsiteY3"/>
                  </a:cxn>
                </a:cxnLst>
                <a:rect l="l" t="t" r="r" b="b"/>
                <a:pathLst>
                  <a:path w="689958" h="360662">
                    <a:moveTo>
                      <a:pt x="689958" y="360662"/>
                    </a:moveTo>
                    <a:lnTo>
                      <a:pt x="288758" y="0"/>
                    </a:lnTo>
                    <a:lnTo>
                      <a:pt x="0" y="208668"/>
                    </a:lnTo>
                    <a:lnTo>
                      <a:pt x="689958" y="36066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Freeform: Shape 142">
                <a:extLst>
                  <a:ext uri="{FF2B5EF4-FFF2-40B4-BE49-F238E27FC236}">
                    <a16:creationId xmlns:a16="http://schemas.microsoft.com/office/drawing/2014/main" id="{B2C7DCDC-E28E-40B1-9AC9-CA8615D723E7}"/>
                  </a:ext>
                </a:extLst>
              </p:cNvPr>
              <p:cNvSpPr/>
              <p:nvPr/>
            </p:nvSpPr>
            <p:spPr>
              <a:xfrm>
                <a:off x="8589117" y="2576628"/>
                <a:ext cx="1989499" cy="976664"/>
              </a:xfrm>
              <a:custGeom>
                <a:avLst/>
                <a:gdLst>
                  <a:gd name="connsiteX0" fmla="*/ 661737 w 661737"/>
                  <a:gd name="connsiteY0" fmla="*/ 0 h 324853"/>
                  <a:gd name="connsiteX1" fmla="*/ 360947 w 661737"/>
                  <a:gd name="connsiteY1" fmla="*/ 324853 h 324853"/>
                  <a:gd name="connsiteX2" fmla="*/ 0 w 661737"/>
                  <a:gd name="connsiteY2" fmla="*/ 36095 h 324853"/>
                  <a:gd name="connsiteX3" fmla="*/ 661737 w 661737"/>
                  <a:gd name="connsiteY3" fmla="*/ 0 h 324853"/>
                </a:gdLst>
                <a:ahLst/>
                <a:cxnLst>
                  <a:cxn ang="0">
                    <a:pos x="connsiteX0" y="connsiteY0"/>
                  </a:cxn>
                  <a:cxn ang="0">
                    <a:pos x="connsiteX1" y="connsiteY1"/>
                  </a:cxn>
                  <a:cxn ang="0">
                    <a:pos x="connsiteX2" y="connsiteY2"/>
                  </a:cxn>
                  <a:cxn ang="0">
                    <a:pos x="connsiteX3" y="connsiteY3"/>
                  </a:cxn>
                </a:cxnLst>
                <a:rect l="l" t="t" r="r" b="b"/>
                <a:pathLst>
                  <a:path w="661737" h="324853">
                    <a:moveTo>
                      <a:pt x="661737" y="0"/>
                    </a:moveTo>
                    <a:lnTo>
                      <a:pt x="360947" y="324853"/>
                    </a:lnTo>
                    <a:lnTo>
                      <a:pt x="0" y="36095"/>
                    </a:lnTo>
                    <a:lnTo>
                      <a:pt x="661737"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4" name="Freeform: Shape 143">
                <a:extLst>
                  <a:ext uri="{FF2B5EF4-FFF2-40B4-BE49-F238E27FC236}">
                    <a16:creationId xmlns:a16="http://schemas.microsoft.com/office/drawing/2014/main" id="{0A2C26BE-88F7-455D-B1C1-5A962CC86481}"/>
                  </a:ext>
                </a:extLst>
              </p:cNvPr>
              <p:cNvSpPr/>
              <p:nvPr/>
            </p:nvSpPr>
            <p:spPr>
              <a:xfrm>
                <a:off x="3667032" y="1708483"/>
                <a:ext cx="1121354" cy="723455"/>
              </a:xfrm>
              <a:custGeom>
                <a:avLst/>
                <a:gdLst>
                  <a:gd name="connsiteX0" fmla="*/ 0 w 372979"/>
                  <a:gd name="connsiteY0" fmla="*/ 240632 h 240632"/>
                  <a:gd name="connsiteX1" fmla="*/ 204537 w 372979"/>
                  <a:gd name="connsiteY1" fmla="*/ 0 h 240632"/>
                  <a:gd name="connsiteX2" fmla="*/ 372979 w 372979"/>
                  <a:gd name="connsiteY2" fmla="*/ 120316 h 240632"/>
                  <a:gd name="connsiteX3" fmla="*/ 0 w 372979"/>
                  <a:gd name="connsiteY3" fmla="*/ 240632 h 240632"/>
                </a:gdLst>
                <a:ahLst/>
                <a:cxnLst>
                  <a:cxn ang="0">
                    <a:pos x="connsiteX0" y="connsiteY0"/>
                  </a:cxn>
                  <a:cxn ang="0">
                    <a:pos x="connsiteX1" y="connsiteY1"/>
                  </a:cxn>
                  <a:cxn ang="0">
                    <a:pos x="connsiteX2" y="connsiteY2"/>
                  </a:cxn>
                  <a:cxn ang="0">
                    <a:pos x="connsiteX3" y="connsiteY3"/>
                  </a:cxn>
                </a:cxnLst>
                <a:rect l="l" t="t" r="r" b="b"/>
                <a:pathLst>
                  <a:path w="372979" h="240632">
                    <a:moveTo>
                      <a:pt x="0" y="240632"/>
                    </a:moveTo>
                    <a:lnTo>
                      <a:pt x="204537" y="0"/>
                    </a:lnTo>
                    <a:lnTo>
                      <a:pt x="372979" y="120316"/>
                    </a:lnTo>
                    <a:lnTo>
                      <a:pt x="0" y="24063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Freeform: Shape 144">
                <a:extLst>
                  <a:ext uri="{FF2B5EF4-FFF2-40B4-BE49-F238E27FC236}">
                    <a16:creationId xmlns:a16="http://schemas.microsoft.com/office/drawing/2014/main" id="{74E1EF34-C4C2-4AC8-A005-E933CFF40AE9}"/>
                  </a:ext>
                </a:extLst>
              </p:cNvPr>
              <p:cNvSpPr/>
              <p:nvPr/>
            </p:nvSpPr>
            <p:spPr>
              <a:xfrm>
                <a:off x="6683920" y="3191564"/>
                <a:ext cx="1627771" cy="4087516"/>
              </a:xfrm>
              <a:custGeom>
                <a:avLst/>
                <a:gdLst>
                  <a:gd name="connsiteX0" fmla="*/ 541421 w 541421"/>
                  <a:gd name="connsiteY0" fmla="*/ 12032 h 1359569"/>
                  <a:gd name="connsiteX1" fmla="*/ 156410 w 541421"/>
                  <a:gd name="connsiteY1" fmla="*/ 1359569 h 1359569"/>
                  <a:gd name="connsiteX2" fmla="*/ 0 w 541421"/>
                  <a:gd name="connsiteY2" fmla="*/ 0 h 1359569"/>
                  <a:gd name="connsiteX3" fmla="*/ 541421 w 541421"/>
                  <a:gd name="connsiteY3" fmla="*/ 12032 h 1359569"/>
                </a:gdLst>
                <a:ahLst/>
                <a:cxnLst>
                  <a:cxn ang="0">
                    <a:pos x="connsiteX0" y="connsiteY0"/>
                  </a:cxn>
                  <a:cxn ang="0">
                    <a:pos x="connsiteX1" y="connsiteY1"/>
                  </a:cxn>
                  <a:cxn ang="0">
                    <a:pos x="connsiteX2" y="connsiteY2"/>
                  </a:cxn>
                  <a:cxn ang="0">
                    <a:pos x="connsiteX3" y="connsiteY3"/>
                  </a:cxn>
                </a:cxnLst>
                <a:rect l="l" t="t" r="r" b="b"/>
                <a:pathLst>
                  <a:path w="541421" h="1359569">
                    <a:moveTo>
                      <a:pt x="541421" y="12032"/>
                    </a:moveTo>
                    <a:lnTo>
                      <a:pt x="156410" y="1359569"/>
                    </a:lnTo>
                    <a:lnTo>
                      <a:pt x="0" y="0"/>
                    </a:lnTo>
                    <a:lnTo>
                      <a:pt x="541421" y="1203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Freeform: Shape 145">
                <a:extLst>
                  <a:ext uri="{FF2B5EF4-FFF2-40B4-BE49-F238E27FC236}">
                    <a16:creationId xmlns:a16="http://schemas.microsoft.com/office/drawing/2014/main" id="{CE2B7950-DDC0-437E-94AB-7950446DB5EB}"/>
                  </a:ext>
                </a:extLst>
              </p:cNvPr>
              <p:cNvSpPr/>
              <p:nvPr/>
            </p:nvSpPr>
            <p:spPr>
              <a:xfrm>
                <a:off x="4296520" y="1708483"/>
                <a:ext cx="1917154" cy="1917154"/>
              </a:xfrm>
              <a:custGeom>
                <a:avLst/>
                <a:gdLst>
                  <a:gd name="connsiteX0" fmla="*/ 0 w 637674"/>
                  <a:gd name="connsiteY0" fmla="*/ 0 h 637674"/>
                  <a:gd name="connsiteX1" fmla="*/ 553453 w 637674"/>
                  <a:gd name="connsiteY1" fmla="*/ 48127 h 637674"/>
                  <a:gd name="connsiteX2" fmla="*/ 637674 w 637674"/>
                  <a:gd name="connsiteY2" fmla="*/ 637674 h 637674"/>
                  <a:gd name="connsiteX3" fmla="*/ 0 w 637674"/>
                  <a:gd name="connsiteY3" fmla="*/ 0 h 637674"/>
                  <a:gd name="connsiteX0" fmla="*/ 0 w 637674"/>
                  <a:gd name="connsiteY0" fmla="*/ 0 h 637674"/>
                  <a:gd name="connsiteX1" fmla="*/ 537445 w 637674"/>
                  <a:gd name="connsiteY1" fmla="*/ 16112 h 637674"/>
                  <a:gd name="connsiteX2" fmla="*/ 637674 w 637674"/>
                  <a:gd name="connsiteY2" fmla="*/ 637674 h 637674"/>
                  <a:gd name="connsiteX3" fmla="*/ 0 w 637674"/>
                  <a:gd name="connsiteY3" fmla="*/ 0 h 637674"/>
                </a:gdLst>
                <a:ahLst/>
                <a:cxnLst>
                  <a:cxn ang="0">
                    <a:pos x="connsiteX0" y="connsiteY0"/>
                  </a:cxn>
                  <a:cxn ang="0">
                    <a:pos x="connsiteX1" y="connsiteY1"/>
                  </a:cxn>
                  <a:cxn ang="0">
                    <a:pos x="connsiteX2" y="connsiteY2"/>
                  </a:cxn>
                  <a:cxn ang="0">
                    <a:pos x="connsiteX3" y="connsiteY3"/>
                  </a:cxn>
                </a:cxnLst>
                <a:rect l="l" t="t" r="r" b="b"/>
                <a:pathLst>
                  <a:path w="637674" h="637674">
                    <a:moveTo>
                      <a:pt x="0" y="0"/>
                    </a:moveTo>
                    <a:lnTo>
                      <a:pt x="537445" y="16112"/>
                    </a:lnTo>
                    <a:lnTo>
                      <a:pt x="637674" y="637674"/>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Freeform: Shape 146">
                <a:extLst>
                  <a:ext uri="{FF2B5EF4-FFF2-40B4-BE49-F238E27FC236}">
                    <a16:creationId xmlns:a16="http://schemas.microsoft.com/office/drawing/2014/main" id="{7B832230-9058-4B0A-A65A-E408DF54BA98}"/>
                  </a:ext>
                </a:extLst>
              </p:cNvPr>
              <p:cNvSpPr/>
              <p:nvPr/>
            </p:nvSpPr>
            <p:spPr>
              <a:xfrm>
                <a:off x="7479717" y="2106307"/>
                <a:ext cx="2206536" cy="1434953"/>
              </a:xfrm>
              <a:custGeom>
                <a:avLst/>
                <a:gdLst>
                  <a:gd name="connsiteX0" fmla="*/ 168442 w 733927"/>
                  <a:gd name="connsiteY0" fmla="*/ 0 h 493295"/>
                  <a:gd name="connsiteX1" fmla="*/ 733927 w 733927"/>
                  <a:gd name="connsiteY1" fmla="*/ 493295 h 493295"/>
                  <a:gd name="connsiteX2" fmla="*/ 0 w 733927"/>
                  <a:gd name="connsiteY2" fmla="*/ 457200 h 493295"/>
                  <a:gd name="connsiteX3" fmla="*/ 168442 w 733927"/>
                  <a:gd name="connsiteY3" fmla="*/ 0 h 493295"/>
                  <a:gd name="connsiteX0" fmla="*/ 196455 w 733927"/>
                  <a:gd name="connsiteY0" fmla="*/ 0 h 477287"/>
                  <a:gd name="connsiteX1" fmla="*/ 733927 w 733927"/>
                  <a:gd name="connsiteY1" fmla="*/ 477287 h 477287"/>
                  <a:gd name="connsiteX2" fmla="*/ 0 w 733927"/>
                  <a:gd name="connsiteY2" fmla="*/ 441192 h 477287"/>
                  <a:gd name="connsiteX3" fmla="*/ 196455 w 733927"/>
                  <a:gd name="connsiteY3" fmla="*/ 0 h 477287"/>
                </a:gdLst>
                <a:ahLst/>
                <a:cxnLst>
                  <a:cxn ang="0">
                    <a:pos x="connsiteX0" y="connsiteY0"/>
                  </a:cxn>
                  <a:cxn ang="0">
                    <a:pos x="connsiteX1" y="connsiteY1"/>
                  </a:cxn>
                  <a:cxn ang="0">
                    <a:pos x="connsiteX2" y="connsiteY2"/>
                  </a:cxn>
                  <a:cxn ang="0">
                    <a:pos x="connsiteX3" y="connsiteY3"/>
                  </a:cxn>
                </a:cxnLst>
                <a:rect l="l" t="t" r="r" b="b"/>
                <a:pathLst>
                  <a:path w="733927" h="477287">
                    <a:moveTo>
                      <a:pt x="196455" y="0"/>
                    </a:moveTo>
                    <a:lnTo>
                      <a:pt x="733927" y="477287"/>
                    </a:lnTo>
                    <a:lnTo>
                      <a:pt x="0" y="441192"/>
                    </a:lnTo>
                    <a:lnTo>
                      <a:pt x="196455"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Freeform: Shape 147">
                <a:extLst>
                  <a:ext uri="{FF2B5EF4-FFF2-40B4-BE49-F238E27FC236}">
                    <a16:creationId xmlns:a16="http://schemas.microsoft.com/office/drawing/2014/main" id="{6A660A3F-AB56-4C2D-BC8C-69F002E4DFC3}"/>
                  </a:ext>
                </a:extLst>
              </p:cNvPr>
              <p:cNvSpPr/>
              <p:nvPr/>
            </p:nvSpPr>
            <p:spPr>
              <a:xfrm>
                <a:off x="5888120" y="1744657"/>
                <a:ext cx="2170362" cy="5546479"/>
              </a:xfrm>
              <a:custGeom>
                <a:avLst/>
                <a:gdLst>
                  <a:gd name="connsiteX0" fmla="*/ 0 w 721895"/>
                  <a:gd name="connsiteY0" fmla="*/ 0 h 1844842"/>
                  <a:gd name="connsiteX1" fmla="*/ 176463 w 721895"/>
                  <a:gd name="connsiteY1" fmla="*/ 1844842 h 1844842"/>
                  <a:gd name="connsiteX2" fmla="*/ 721895 w 721895"/>
                  <a:gd name="connsiteY2" fmla="*/ 112295 h 1844842"/>
                  <a:gd name="connsiteX3" fmla="*/ 0 w 721895"/>
                  <a:gd name="connsiteY3" fmla="*/ 0 h 1844842"/>
                </a:gdLst>
                <a:ahLst/>
                <a:cxnLst>
                  <a:cxn ang="0">
                    <a:pos x="connsiteX0" y="connsiteY0"/>
                  </a:cxn>
                  <a:cxn ang="0">
                    <a:pos x="connsiteX1" y="connsiteY1"/>
                  </a:cxn>
                  <a:cxn ang="0">
                    <a:pos x="connsiteX2" y="connsiteY2"/>
                  </a:cxn>
                  <a:cxn ang="0">
                    <a:pos x="connsiteX3" y="connsiteY3"/>
                  </a:cxn>
                </a:cxnLst>
                <a:rect l="l" t="t" r="r" b="b"/>
                <a:pathLst>
                  <a:path w="721895" h="1844842">
                    <a:moveTo>
                      <a:pt x="0" y="0"/>
                    </a:moveTo>
                    <a:lnTo>
                      <a:pt x="176463" y="1844842"/>
                    </a:lnTo>
                    <a:lnTo>
                      <a:pt x="721895" y="112295"/>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18" name="Group 117">
              <a:extLst>
                <a:ext uri="{FF2B5EF4-FFF2-40B4-BE49-F238E27FC236}">
                  <a16:creationId xmlns:a16="http://schemas.microsoft.com/office/drawing/2014/main" id="{CFF1C338-7506-4E99-BEB7-B76A3DCD0F6A}"/>
                </a:ext>
              </a:extLst>
            </p:cNvPr>
            <p:cNvGrpSpPr/>
            <p:nvPr/>
          </p:nvGrpSpPr>
          <p:grpSpPr>
            <a:xfrm rot="1367973">
              <a:off x="8547152" y="5333290"/>
              <a:ext cx="489993" cy="337468"/>
              <a:chOff x="3667032" y="1708483"/>
              <a:chExt cx="8105829" cy="5582653"/>
            </a:xfrm>
            <a:grpFill/>
          </p:grpSpPr>
          <p:sp>
            <p:nvSpPr>
              <p:cNvPr id="135" name="Freeform: Shape 134">
                <a:extLst>
                  <a:ext uri="{FF2B5EF4-FFF2-40B4-BE49-F238E27FC236}">
                    <a16:creationId xmlns:a16="http://schemas.microsoft.com/office/drawing/2014/main" id="{E0EEA463-49B5-48C0-B41A-AB6B791CC2C1}"/>
                  </a:ext>
                </a:extLst>
              </p:cNvPr>
              <p:cNvSpPr/>
              <p:nvPr/>
            </p:nvSpPr>
            <p:spPr>
              <a:xfrm>
                <a:off x="9698517" y="2576706"/>
                <a:ext cx="2074344" cy="1084322"/>
              </a:xfrm>
              <a:custGeom>
                <a:avLst/>
                <a:gdLst>
                  <a:gd name="connsiteX0" fmla="*/ 757990 w 757990"/>
                  <a:gd name="connsiteY0" fmla="*/ 228600 h 264695"/>
                  <a:gd name="connsiteX1" fmla="*/ 288758 w 757990"/>
                  <a:gd name="connsiteY1" fmla="*/ 0 h 264695"/>
                  <a:gd name="connsiteX2" fmla="*/ 0 w 757990"/>
                  <a:gd name="connsiteY2" fmla="*/ 264695 h 264695"/>
                  <a:gd name="connsiteX3" fmla="*/ 757990 w 757990"/>
                  <a:gd name="connsiteY3" fmla="*/ 228600 h 264695"/>
                  <a:gd name="connsiteX0" fmla="*/ 753988 w 753988"/>
                  <a:gd name="connsiteY0" fmla="*/ 288628 h 288628"/>
                  <a:gd name="connsiteX1" fmla="*/ 288758 w 753988"/>
                  <a:gd name="connsiteY1" fmla="*/ 0 h 288628"/>
                  <a:gd name="connsiteX2" fmla="*/ 0 w 753988"/>
                  <a:gd name="connsiteY2" fmla="*/ 264695 h 288628"/>
                  <a:gd name="connsiteX3" fmla="*/ 753988 w 753988"/>
                  <a:gd name="connsiteY3" fmla="*/ 288628 h 288628"/>
                  <a:gd name="connsiteX0" fmla="*/ 753988 w 753988"/>
                  <a:gd name="connsiteY0" fmla="*/ 288628 h 324723"/>
                  <a:gd name="connsiteX1" fmla="*/ 288758 w 753988"/>
                  <a:gd name="connsiteY1" fmla="*/ 0 h 324723"/>
                  <a:gd name="connsiteX2" fmla="*/ 0 w 753988"/>
                  <a:gd name="connsiteY2" fmla="*/ 324723 h 324723"/>
                  <a:gd name="connsiteX3" fmla="*/ 753988 w 753988"/>
                  <a:gd name="connsiteY3" fmla="*/ 288628 h 324723"/>
                  <a:gd name="connsiteX0" fmla="*/ 681954 w 681954"/>
                  <a:gd name="connsiteY0" fmla="*/ 396679 h 396679"/>
                  <a:gd name="connsiteX1" fmla="*/ 288758 w 681954"/>
                  <a:gd name="connsiteY1" fmla="*/ 0 h 396679"/>
                  <a:gd name="connsiteX2" fmla="*/ 0 w 681954"/>
                  <a:gd name="connsiteY2" fmla="*/ 324723 h 396679"/>
                  <a:gd name="connsiteX3" fmla="*/ 681954 w 681954"/>
                  <a:gd name="connsiteY3" fmla="*/ 396679 h 396679"/>
                  <a:gd name="connsiteX0" fmla="*/ 798009 w 798009"/>
                  <a:gd name="connsiteY0" fmla="*/ 324645 h 324723"/>
                  <a:gd name="connsiteX1" fmla="*/ 288758 w 798009"/>
                  <a:gd name="connsiteY1" fmla="*/ 0 h 324723"/>
                  <a:gd name="connsiteX2" fmla="*/ 0 w 798009"/>
                  <a:gd name="connsiteY2" fmla="*/ 324723 h 324723"/>
                  <a:gd name="connsiteX3" fmla="*/ 798009 w 798009"/>
                  <a:gd name="connsiteY3" fmla="*/ 324645 h 324723"/>
                  <a:gd name="connsiteX0" fmla="*/ 798009 w 798009"/>
                  <a:gd name="connsiteY0" fmla="*/ 324645 h 324645"/>
                  <a:gd name="connsiteX1" fmla="*/ 288758 w 798009"/>
                  <a:gd name="connsiteY1" fmla="*/ 0 h 324645"/>
                  <a:gd name="connsiteX2" fmla="*/ 0 w 798009"/>
                  <a:gd name="connsiteY2" fmla="*/ 208668 h 324645"/>
                  <a:gd name="connsiteX3" fmla="*/ 798009 w 798009"/>
                  <a:gd name="connsiteY3" fmla="*/ 324645 h 324645"/>
                  <a:gd name="connsiteX0" fmla="*/ 689958 w 689958"/>
                  <a:gd name="connsiteY0" fmla="*/ 360662 h 360662"/>
                  <a:gd name="connsiteX1" fmla="*/ 288758 w 689958"/>
                  <a:gd name="connsiteY1" fmla="*/ 0 h 360662"/>
                  <a:gd name="connsiteX2" fmla="*/ 0 w 689958"/>
                  <a:gd name="connsiteY2" fmla="*/ 208668 h 360662"/>
                  <a:gd name="connsiteX3" fmla="*/ 689958 w 689958"/>
                  <a:gd name="connsiteY3" fmla="*/ 360662 h 360662"/>
                </a:gdLst>
                <a:ahLst/>
                <a:cxnLst>
                  <a:cxn ang="0">
                    <a:pos x="connsiteX0" y="connsiteY0"/>
                  </a:cxn>
                  <a:cxn ang="0">
                    <a:pos x="connsiteX1" y="connsiteY1"/>
                  </a:cxn>
                  <a:cxn ang="0">
                    <a:pos x="connsiteX2" y="connsiteY2"/>
                  </a:cxn>
                  <a:cxn ang="0">
                    <a:pos x="connsiteX3" y="connsiteY3"/>
                  </a:cxn>
                </a:cxnLst>
                <a:rect l="l" t="t" r="r" b="b"/>
                <a:pathLst>
                  <a:path w="689958" h="360662">
                    <a:moveTo>
                      <a:pt x="689958" y="360662"/>
                    </a:moveTo>
                    <a:lnTo>
                      <a:pt x="288758" y="0"/>
                    </a:lnTo>
                    <a:lnTo>
                      <a:pt x="0" y="208668"/>
                    </a:lnTo>
                    <a:lnTo>
                      <a:pt x="689958" y="36066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Freeform: Shape 135">
                <a:extLst>
                  <a:ext uri="{FF2B5EF4-FFF2-40B4-BE49-F238E27FC236}">
                    <a16:creationId xmlns:a16="http://schemas.microsoft.com/office/drawing/2014/main" id="{49592146-CFD3-4BC9-96D3-EC2113C55F33}"/>
                  </a:ext>
                </a:extLst>
              </p:cNvPr>
              <p:cNvSpPr/>
              <p:nvPr/>
            </p:nvSpPr>
            <p:spPr>
              <a:xfrm>
                <a:off x="8589117" y="2576628"/>
                <a:ext cx="1989499" cy="976664"/>
              </a:xfrm>
              <a:custGeom>
                <a:avLst/>
                <a:gdLst>
                  <a:gd name="connsiteX0" fmla="*/ 661737 w 661737"/>
                  <a:gd name="connsiteY0" fmla="*/ 0 h 324853"/>
                  <a:gd name="connsiteX1" fmla="*/ 360947 w 661737"/>
                  <a:gd name="connsiteY1" fmla="*/ 324853 h 324853"/>
                  <a:gd name="connsiteX2" fmla="*/ 0 w 661737"/>
                  <a:gd name="connsiteY2" fmla="*/ 36095 h 324853"/>
                  <a:gd name="connsiteX3" fmla="*/ 661737 w 661737"/>
                  <a:gd name="connsiteY3" fmla="*/ 0 h 324853"/>
                </a:gdLst>
                <a:ahLst/>
                <a:cxnLst>
                  <a:cxn ang="0">
                    <a:pos x="connsiteX0" y="connsiteY0"/>
                  </a:cxn>
                  <a:cxn ang="0">
                    <a:pos x="connsiteX1" y="connsiteY1"/>
                  </a:cxn>
                  <a:cxn ang="0">
                    <a:pos x="connsiteX2" y="connsiteY2"/>
                  </a:cxn>
                  <a:cxn ang="0">
                    <a:pos x="connsiteX3" y="connsiteY3"/>
                  </a:cxn>
                </a:cxnLst>
                <a:rect l="l" t="t" r="r" b="b"/>
                <a:pathLst>
                  <a:path w="661737" h="324853">
                    <a:moveTo>
                      <a:pt x="661737" y="0"/>
                    </a:moveTo>
                    <a:lnTo>
                      <a:pt x="360947" y="324853"/>
                    </a:lnTo>
                    <a:lnTo>
                      <a:pt x="0" y="36095"/>
                    </a:lnTo>
                    <a:lnTo>
                      <a:pt x="661737"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Freeform: Shape 136">
                <a:extLst>
                  <a:ext uri="{FF2B5EF4-FFF2-40B4-BE49-F238E27FC236}">
                    <a16:creationId xmlns:a16="http://schemas.microsoft.com/office/drawing/2014/main" id="{CA622B31-2BF5-4939-B5A7-78F8C77DA1F4}"/>
                  </a:ext>
                </a:extLst>
              </p:cNvPr>
              <p:cNvSpPr/>
              <p:nvPr/>
            </p:nvSpPr>
            <p:spPr>
              <a:xfrm>
                <a:off x="3667032" y="1708483"/>
                <a:ext cx="1121354" cy="723455"/>
              </a:xfrm>
              <a:custGeom>
                <a:avLst/>
                <a:gdLst>
                  <a:gd name="connsiteX0" fmla="*/ 0 w 372979"/>
                  <a:gd name="connsiteY0" fmla="*/ 240632 h 240632"/>
                  <a:gd name="connsiteX1" fmla="*/ 204537 w 372979"/>
                  <a:gd name="connsiteY1" fmla="*/ 0 h 240632"/>
                  <a:gd name="connsiteX2" fmla="*/ 372979 w 372979"/>
                  <a:gd name="connsiteY2" fmla="*/ 120316 h 240632"/>
                  <a:gd name="connsiteX3" fmla="*/ 0 w 372979"/>
                  <a:gd name="connsiteY3" fmla="*/ 240632 h 240632"/>
                </a:gdLst>
                <a:ahLst/>
                <a:cxnLst>
                  <a:cxn ang="0">
                    <a:pos x="connsiteX0" y="connsiteY0"/>
                  </a:cxn>
                  <a:cxn ang="0">
                    <a:pos x="connsiteX1" y="connsiteY1"/>
                  </a:cxn>
                  <a:cxn ang="0">
                    <a:pos x="connsiteX2" y="connsiteY2"/>
                  </a:cxn>
                  <a:cxn ang="0">
                    <a:pos x="connsiteX3" y="connsiteY3"/>
                  </a:cxn>
                </a:cxnLst>
                <a:rect l="l" t="t" r="r" b="b"/>
                <a:pathLst>
                  <a:path w="372979" h="240632">
                    <a:moveTo>
                      <a:pt x="0" y="240632"/>
                    </a:moveTo>
                    <a:lnTo>
                      <a:pt x="204537" y="0"/>
                    </a:lnTo>
                    <a:lnTo>
                      <a:pt x="372979" y="120316"/>
                    </a:lnTo>
                    <a:lnTo>
                      <a:pt x="0" y="24063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Freeform: Shape 137">
                <a:extLst>
                  <a:ext uri="{FF2B5EF4-FFF2-40B4-BE49-F238E27FC236}">
                    <a16:creationId xmlns:a16="http://schemas.microsoft.com/office/drawing/2014/main" id="{CD0B8B0E-3D4A-4902-9A07-A9E2B1C8A1A3}"/>
                  </a:ext>
                </a:extLst>
              </p:cNvPr>
              <p:cNvSpPr/>
              <p:nvPr/>
            </p:nvSpPr>
            <p:spPr>
              <a:xfrm>
                <a:off x="6683920" y="3191564"/>
                <a:ext cx="1627771" cy="4087516"/>
              </a:xfrm>
              <a:custGeom>
                <a:avLst/>
                <a:gdLst>
                  <a:gd name="connsiteX0" fmla="*/ 541421 w 541421"/>
                  <a:gd name="connsiteY0" fmla="*/ 12032 h 1359569"/>
                  <a:gd name="connsiteX1" fmla="*/ 156410 w 541421"/>
                  <a:gd name="connsiteY1" fmla="*/ 1359569 h 1359569"/>
                  <a:gd name="connsiteX2" fmla="*/ 0 w 541421"/>
                  <a:gd name="connsiteY2" fmla="*/ 0 h 1359569"/>
                  <a:gd name="connsiteX3" fmla="*/ 541421 w 541421"/>
                  <a:gd name="connsiteY3" fmla="*/ 12032 h 1359569"/>
                </a:gdLst>
                <a:ahLst/>
                <a:cxnLst>
                  <a:cxn ang="0">
                    <a:pos x="connsiteX0" y="connsiteY0"/>
                  </a:cxn>
                  <a:cxn ang="0">
                    <a:pos x="connsiteX1" y="connsiteY1"/>
                  </a:cxn>
                  <a:cxn ang="0">
                    <a:pos x="connsiteX2" y="connsiteY2"/>
                  </a:cxn>
                  <a:cxn ang="0">
                    <a:pos x="connsiteX3" y="connsiteY3"/>
                  </a:cxn>
                </a:cxnLst>
                <a:rect l="l" t="t" r="r" b="b"/>
                <a:pathLst>
                  <a:path w="541421" h="1359569">
                    <a:moveTo>
                      <a:pt x="541421" y="12032"/>
                    </a:moveTo>
                    <a:lnTo>
                      <a:pt x="156410" y="1359569"/>
                    </a:lnTo>
                    <a:lnTo>
                      <a:pt x="0" y="0"/>
                    </a:lnTo>
                    <a:lnTo>
                      <a:pt x="541421" y="1203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9" name="Freeform: Shape 138">
                <a:extLst>
                  <a:ext uri="{FF2B5EF4-FFF2-40B4-BE49-F238E27FC236}">
                    <a16:creationId xmlns:a16="http://schemas.microsoft.com/office/drawing/2014/main" id="{48C21853-E555-4F9A-A225-31F2AFFF4424}"/>
                  </a:ext>
                </a:extLst>
              </p:cNvPr>
              <p:cNvSpPr/>
              <p:nvPr/>
            </p:nvSpPr>
            <p:spPr>
              <a:xfrm>
                <a:off x="4296520" y="1708483"/>
                <a:ext cx="1917154" cy="1917154"/>
              </a:xfrm>
              <a:custGeom>
                <a:avLst/>
                <a:gdLst>
                  <a:gd name="connsiteX0" fmla="*/ 0 w 637674"/>
                  <a:gd name="connsiteY0" fmla="*/ 0 h 637674"/>
                  <a:gd name="connsiteX1" fmla="*/ 553453 w 637674"/>
                  <a:gd name="connsiteY1" fmla="*/ 48127 h 637674"/>
                  <a:gd name="connsiteX2" fmla="*/ 637674 w 637674"/>
                  <a:gd name="connsiteY2" fmla="*/ 637674 h 637674"/>
                  <a:gd name="connsiteX3" fmla="*/ 0 w 637674"/>
                  <a:gd name="connsiteY3" fmla="*/ 0 h 637674"/>
                  <a:gd name="connsiteX0" fmla="*/ 0 w 637674"/>
                  <a:gd name="connsiteY0" fmla="*/ 0 h 637674"/>
                  <a:gd name="connsiteX1" fmla="*/ 537445 w 637674"/>
                  <a:gd name="connsiteY1" fmla="*/ 16112 h 637674"/>
                  <a:gd name="connsiteX2" fmla="*/ 637674 w 637674"/>
                  <a:gd name="connsiteY2" fmla="*/ 637674 h 637674"/>
                  <a:gd name="connsiteX3" fmla="*/ 0 w 637674"/>
                  <a:gd name="connsiteY3" fmla="*/ 0 h 637674"/>
                </a:gdLst>
                <a:ahLst/>
                <a:cxnLst>
                  <a:cxn ang="0">
                    <a:pos x="connsiteX0" y="connsiteY0"/>
                  </a:cxn>
                  <a:cxn ang="0">
                    <a:pos x="connsiteX1" y="connsiteY1"/>
                  </a:cxn>
                  <a:cxn ang="0">
                    <a:pos x="connsiteX2" y="connsiteY2"/>
                  </a:cxn>
                  <a:cxn ang="0">
                    <a:pos x="connsiteX3" y="connsiteY3"/>
                  </a:cxn>
                </a:cxnLst>
                <a:rect l="l" t="t" r="r" b="b"/>
                <a:pathLst>
                  <a:path w="637674" h="637674">
                    <a:moveTo>
                      <a:pt x="0" y="0"/>
                    </a:moveTo>
                    <a:lnTo>
                      <a:pt x="537445" y="16112"/>
                    </a:lnTo>
                    <a:lnTo>
                      <a:pt x="637674" y="637674"/>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0" name="Freeform: Shape 139">
                <a:extLst>
                  <a:ext uri="{FF2B5EF4-FFF2-40B4-BE49-F238E27FC236}">
                    <a16:creationId xmlns:a16="http://schemas.microsoft.com/office/drawing/2014/main" id="{845565B3-79FF-4CDB-BE42-3BCFFE0724EA}"/>
                  </a:ext>
                </a:extLst>
              </p:cNvPr>
              <p:cNvSpPr/>
              <p:nvPr/>
            </p:nvSpPr>
            <p:spPr>
              <a:xfrm>
                <a:off x="7479717" y="2106307"/>
                <a:ext cx="2206536" cy="1434953"/>
              </a:xfrm>
              <a:custGeom>
                <a:avLst/>
                <a:gdLst>
                  <a:gd name="connsiteX0" fmla="*/ 168442 w 733927"/>
                  <a:gd name="connsiteY0" fmla="*/ 0 h 493295"/>
                  <a:gd name="connsiteX1" fmla="*/ 733927 w 733927"/>
                  <a:gd name="connsiteY1" fmla="*/ 493295 h 493295"/>
                  <a:gd name="connsiteX2" fmla="*/ 0 w 733927"/>
                  <a:gd name="connsiteY2" fmla="*/ 457200 h 493295"/>
                  <a:gd name="connsiteX3" fmla="*/ 168442 w 733927"/>
                  <a:gd name="connsiteY3" fmla="*/ 0 h 493295"/>
                  <a:gd name="connsiteX0" fmla="*/ 196455 w 733927"/>
                  <a:gd name="connsiteY0" fmla="*/ 0 h 477287"/>
                  <a:gd name="connsiteX1" fmla="*/ 733927 w 733927"/>
                  <a:gd name="connsiteY1" fmla="*/ 477287 h 477287"/>
                  <a:gd name="connsiteX2" fmla="*/ 0 w 733927"/>
                  <a:gd name="connsiteY2" fmla="*/ 441192 h 477287"/>
                  <a:gd name="connsiteX3" fmla="*/ 196455 w 733927"/>
                  <a:gd name="connsiteY3" fmla="*/ 0 h 477287"/>
                </a:gdLst>
                <a:ahLst/>
                <a:cxnLst>
                  <a:cxn ang="0">
                    <a:pos x="connsiteX0" y="connsiteY0"/>
                  </a:cxn>
                  <a:cxn ang="0">
                    <a:pos x="connsiteX1" y="connsiteY1"/>
                  </a:cxn>
                  <a:cxn ang="0">
                    <a:pos x="connsiteX2" y="connsiteY2"/>
                  </a:cxn>
                  <a:cxn ang="0">
                    <a:pos x="connsiteX3" y="connsiteY3"/>
                  </a:cxn>
                </a:cxnLst>
                <a:rect l="l" t="t" r="r" b="b"/>
                <a:pathLst>
                  <a:path w="733927" h="477287">
                    <a:moveTo>
                      <a:pt x="196455" y="0"/>
                    </a:moveTo>
                    <a:lnTo>
                      <a:pt x="733927" y="477287"/>
                    </a:lnTo>
                    <a:lnTo>
                      <a:pt x="0" y="441192"/>
                    </a:lnTo>
                    <a:lnTo>
                      <a:pt x="196455"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1" name="Freeform: Shape 140">
                <a:extLst>
                  <a:ext uri="{FF2B5EF4-FFF2-40B4-BE49-F238E27FC236}">
                    <a16:creationId xmlns:a16="http://schemas.microsoft.com/office/drawing/2014/main" id="{F9CD17BE-A92A-4318-830B-5A2766E03B7E}"/>
                  </a:ext>
                </a:extLst>
              </p:cNvPr>
              <p:cNvSpPr/>
              <p:nvPr/>
            </p:nvSpPr>
            <p:spPr>
              <a:xfrm>
                <a:off x="5888120" y="1744657"/>
                <a:ext cx="2170362" cy="5546479"/>
              </a:xfrm>
              <a:custGeom>
                <a:avLst/>
                <a:gdLst>
                  <a:gd name="connsiteX0" fmla="*/ 0 w 721895"/>
                  <a:gd name="connsiteY0" fmla="*/ 0 h 1844842"/>
                  <a:gd name="connsiteX1" fmla="*/ 176463 w 721895"/>
                  <a:gd name="connsiteY1" fmla="*/ 1844842 h 1844842"/>
                  <a:gd name="connsiteX2" fmla="*/ 721895 w 721895"/>
                  <a:gd name="connsiteY2" fmla="*/ 112295 h 1844842"/>
                  <a:gd name="connsiteX3" fmla="*/ 0 w 721895"/>
                  <a:gd name="connsiteY3" fmla="*/ 0 h 1844842"/>
                </a:gdLst>
                <a:ahLst/>
                <a:cxnLst>
                  <a:cxn ang="0">
                    <a:pos x="connsiteX0" y="connsiteY0"/>
                  </a:cxn>
                  <a:cxn ang="0">
                    <a:pos x="connsiteX1" y="connsiteY1"/>
                  </a:cxn>
                  <a:cxn ang="0">
                    <a:pos x="connsiteX2" y="connsiteY2"/>
                  </a:cxn>
                  <a:cxn ang="0">
                    <a:pos x="connsiteX3" y="connsiteY3"/>
                  </a:cxn>
                </a:cxnLst>
                <a:rect l="l" t="t" r="r" b="b"/>
                <a:pathLst>
                  <a:path w="721895" h="1844842">
                    <a:moveTo>
                      <a:pt x="0" y="0"/>
                    </a:moveTo>
                    <a:lnTo>
                      <a:pt x="176463" y="1844842"/>
                    </a:lnTo>
                    <a:lnTo>
                      <a:pt x="721895" y="112295"/>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19" name="Group 118">
              <a:extLst>
                <a:ext uri="{FF2B5EF4-FFF2-40B4-BE49-F238E27FC236}">
                  <a16:creationId xmlns:a16="http://schemas.microsoft.com/office/drawing/2014/main" id="{82BE1511-D21D-4901-AEB6-650496B436CE}"/>
                </a:ext>
              </a:extLst>
            </p:cNvPr>
            <p:cNvGrpSpPr/>
            <p:nvPr/>
          </p:nvGrpSpPr>
          <p:grpSpPr>
            <a:xfrm rot="2136013">
              <a:off x="5892963" y="1332011"/>
              <a:ext cx="1076804" cy="1220310"/>
              <a:chOff x="5365048" y="479821"/>
              <a:chExt cx="8036930" cy="9108010"/>
            </a:xfrm>
            <a:grpFill/>
          </p:grpSpPr>
          <p:sp>
            <p:nvSpPr>
              <p:cNvPr id="128" name="Freeform: Shape 127">
                <a:extLst>
                  <a:ext uri="{FF2B5EF4-FFF2-40B4-BE49-F238E27FC236}">
                    <a16:creationId xmlns:a16="http://schemas.microsoft.com/office/drawing/2014/main" id="{FEEF53E4-D619-4F87-BEFB-5E75221DDB22}"/>
                  </a:ext>
                </a:extLst>
              </p:cNvPr>
              <p:cNvSpPr/>
              <p:nvPr/>
            </p:nvSpPr>
            <p:spPr>
              <a:xfrm>
                <a:off x="11674969" y="8268753"/>
                <a:ext cx="1052700" cy="1319078"/>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Freeform: Shape 128">
                <a:extLst>
                  <a:ext uri="{FF2B5EF4-FFF2-40B4-BE49-F238E27FC236}">
                    <a16:creationId xmlns:a16="http://schemas.microsoft.com/office/drawing/2014/main" id="{02E21953-8F5F-41F0-9451-E8721E37392F}"/>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Freeform: Shape 129">
                <a:extLst>
                  <a:ext uri="{FF2B5EF4-FFF2-40B4-BE49-F238E27FC236}">
                    <a16:creationId xmlns:a16="http://schemas.microsoft.com/office/drawing/2014/main" id="{C12DBDD2-7890-45F3-9F89-9618FD3AEF48}"/>
                  </a:ext>
                </a:extLst>
              </p:cNvPr>
              <p:cNvSpPr/>
              <p:nvPr/>
            </p:nvSpPr>
            <p:spPr>
              <a:xfrm>
                <a:off x="5365048" y="5540922"/>
                <a:ext cx="1132617" cy="452885"/>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Freeform: Shape 130">
                <a:extLst>
                  <a:ext uri="{FF2B5EF4-FFF2-40B4-BE49-F238E27FC236}">
                    <a16:creationId xmlns:a16="http://schemas.microsoft.com/office/drawing/2014/main" id="{1D982E81-DCD1-477F-A06E-05F08395430B}"/>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Freeform: Shape 131">
                <a:extLst>
                  <a:ext uri="{FF2B5EF4-FFF2-40B4-BE49-F238E27FC236}">
                    <a16:creationId xmlns:a16="http://schemas.microsoft.com/office/drawing/2014/main" id="{241E5C80-30B4-49E3-9FB7-CA609F8B58A3}"/>
                  </a:ext>
                </a:extLst>
              </p:cNvPr>
              <p:cNvSpPr/>
              <p:nvPr/>
            </p:nvSpPr>
            <p:spPr>
              <a:xfrm>
                <a:off x="9871174" y="2566277"/>
                <a:ext cx="3530804" cy="3853064"/>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Lst>
                <a:ahLst/>
                <a:cxnLst>
                  <a:cxn ang="0">
                    <a:pos x="connsiteX0" y="connsiteY0"/>
                  </a:cxn>
                  <a:cxn ang="0">
                    <a:pos x="connsiteX1" y="connsiteY1"/>
                  </a:cxn>
                  <a:cxn ang="0">
                    <a:pos x="connsiteX2" y="connsiteY2"/>
                  </a:cxn>
                  <a:cxn ang="0">
                    <a:pos x="connsiteX3" y="connsiteY3"/>
                  </a:cxn>
                </a:cxnLst>
                <a:rect l="l" t="t" r="r" b="b"/>
                <a:pathLst>
                  <a:path w="1229522" h="1341742">
                    <a:moveTo>
                      <a:pt x="1229522" y="0"/>
                    </a:moveTo>
                    <a:lnTo>
                      <a:pt x="0" y="594242"/>
                    </a:lnTo>
                    <a:lnTo>
                      <a:pt x="113780" y="1341742"/>
                    </a:lnTo>
                    <a:lnTo>
                      <a:pt x="1229522"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Freeform: Shape 132">
                <a:extLst>
                  <a:ext uri="{FF2B5EF4-FFF2-40B4-BE49-F238E27FC236}">
                    <a16:creationId xmlns:a16="http://schemas.microsoft.com/office/drawing/2014/main" id="{284A6508-0586-4452-A9FB-188CEA0B4533}"/>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Freeform: Shape 133">
                <a:extLst>
                  <a:ext uri="{FF2B5EF4-FFF2-40B4-BE49-F238E27FC236}">
                    <a16:creationId xmlns:a16="http://schemas.microsoft.com/office/drawing/2014/main" id="{D5E6C3D1-57A5-4C07-BF2C-C5C6C2C4F5D1}"/>
                  </a:ext>
                </a:extLst>
              </p:cNvPr>
              <p:cNvSpPr/>
              <p:nvPr/>
            </p:nvSpPr>
            <p:spPr>
              <a:xfrm>
                <a:off x="7708808" y="479821"/>
                <a:ext cx="2543813" cy="6474124"/>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Lst>
                <a:ahLst/>
                <a:cxnLst>
                  <a:cxn ang="0">
                    <a:pos x="connsiteX0" y="connsiteY0"/>
                  </a:cxn>
                  <a:cxn ang="0">
                    <a:pos x="connsiteX1" y="connsiteY1"/>
                  </a:cxn>
                  <a:cxn ang="0">
                    <a:pos x="connsiteX2" y="connsiteY2"/>
                  </a:cxn>
                  <a:cxn ang="0">
                    <a:pos x="connsiteX3" y="connsiteY3"/>
                  </a:cxn>
                </a:cxnLst>
                <a:rect l="l" t="t" r="r" b="b"/>
                <a:pathLst>
                  <a:path w="885825" h="2254467">
                    <a:moveTo>
                      <a:pt x="0" y="997167"/>
                    </a:moveTo>
                    <a:lnTo>
                      <a:pt x="675879" y="0"/>
                    </a:lnTo>
                    <a:cubicBezTo>
                      <a:pt x="680641" y="723900"/>
                      <a:pt x="881063" y="1530567"/>
                      <a:pt x="885825" y="2254467"/>
                    </a:cubicBezTo>
                    <a:lnTo>
                      <a:pt x="0" y="997167"/>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nvGrpSpPr>
            <p:cNvPr id="120" name="Group 119">
              <a:extLst>
                <a:ext uri="{FF2B5EF4-FFF2-40B4-BE49-F238E27FC236}">
                  <a16:creationId xmlns:a16="http://schemas.microsoft.com/office/drawing/2014/main" id="{E804ACE0-C45F-475D-A050-BAD374A55873}"/>
                </a:ext>
              </a:extLst>
            </p:cNvPr>
            <p:cNvGrpSpPr/>
            <p:nvPr/>
          </p:nvGrpSpPr>
          <p:grpSpPr>
            <a:xfrm rot="3050128">
              <a:off x="5818076" y="2832032"/>
              <a:ext cx="546062" cy="376084"/>
              <a:chOff x="3667032" y="1708483"/>
              <a:chExt cx="8105829" cy="5582653"/>
            </a:xfrm>
            <a:grpFill/>
          </p:grpSpPr>
          <p:sp>
            <p:nvSpPr>
              <p:cNvPr id="121" name="Freeform: Shape 120">
                <a:extLst>
                  <a:ext uri="{FF2B5EF4-FFF2-40B4-BE49-F238E27FC236}">
                    <a16:creationId xmlns:a16="http://schemas.microsoft.com/office/drawing/2014/main" id="{BAD64449-524B-4FAE-BA48-277165F59F03}"/>
                  </a:ext>
                </a:extLst>
              </p:cNvPr>
              <p:cNvSpPr/>
              <p:nvPr/>
            </p:nvSpPr>
            <p:spPr>
              <a:xfrm>
                <a:off x="9698517" y="2576706"/>
                <a:ext cx="2074344" cy="1084322"/>
              </a:xfrm>
              <a:custGeom>
                <a:avLst/>
                <a:gdLst>
                  <a:gd name="connsiteX0" fmla="*/ 757990 w 757990"/>
                  <a:gd name="connsiteY0" fmla="*/ 228600 h 264695"/>
                  <a:gd name="connsiteX1" fmla="*/ 288758 w 757990"/>
                  <a:gd name="connsiteY1" fmla="*/ 0 h 264695"/>
                  <a:gd name="connsiteX2" fmla="*/ 0 w 757990"/>
                  <a:gd name="connsiteY2" fmla="*/ 264695 h 264695"/>
                  <a:gd name="connsiteX3" fmla="*/ 757990 w 757990"/>
                  <a:gd name="connsiteY3" fmla="*/ 228600 h 264695"/>
                  <a:gd name="connsiteX0" fmla="*/ 753988 w 753988"/>
                  <a:gd name="connsiteY0" fmla="*/ 288628 h 288628"/>
                  <a:gd name="connsiteX1" fmla="*/ 288758 w 753988"/>
                  <a:gd name="connsiteY1" fmla="*/ 0 h 288628"/>
                  <a:gd name="connsiteX2" fmla="*/ 0 w 753988"/>
                  <a:gd name="connsiteY2" fmla="*/ 264695 h 288628"/>
                  <a:gd name="connsiteX3" fmla="*/ 753988 w 753988"/>
                  <a:gd name="connsiteY3" fmla="*/ 288628 h 288628"/>
                  <a:gd name="connsiteX0" fmla="*/ 753988 w 753988"/>
                  <a:gd name="connsiteY0" fmla="*/ 288628 h 324723"/>
                  <a:gd name="connsiteX1" fmla="*/ 288758 w 753988"/>
                  <a:gd name="connsiteY1" fmla="*/ 0 h 324723"/>
                  <a:gd name="connsiteX2" fmla="*/ 0 w 753988"/>
                  <a:gd name="connsiteY2" fmla="*/ 324723 h 324723"/>
                  <a:gd name="connsiteX3" fmla="*/ 753988 w 753988"/>
                  <a:gd name="connsiteY3" fmla="*/ 288628 h 324723"/>
                  <a:gd name="connsiteX0" fmla="*/ 681954 w 681954"/>
                  <a:gd name="connsiteY0" fmla="*/ 396679 h 396679"/>
                  <a:gd name="connsiteX1" fmla="*/ 288758 w 681954"/>
                  <a:gd name="connsiteY1" fmla="*/ 0 h 396679"/>
                  <a:gd name="connsiteX2" fmla="*/ 0 w 681954"/>
                  <a:gd name="connsiteY2" fmla="*/ 324723 h 396679"/>
                  <a:gd name="connsiteX3" fmla="*/ 681954 w 681954"/>
                  <a:gd name="connsiteY3" fmla="*/ 396679 h 396679"/>
                  <a:gd name="connsiteX0" fmla="*/ 798009 w 798009"/>
                  <a:gd name="connsiteY0" fmla="*/ 324645 h 324723"/>
                  <a:gd name="connsiteX1" fmla="*/ 288758 w 798009"/>
                  <a:gd name="connsiteY1" fmla="*/ 0 h 324723"/>
                  <a:gd name="connsiteX2" fmla="*/ 0 w 798009"/>
                  <a:gd name="connsiteY2" fmla="*/ 324723 h 324723"/>
                  <a:gd name="connsiteX3" fmla="*/ 798009 w 798009"/>
                  <a:gd name="connsiteY3" fmla="*/ 324645 h 324723"/>
                  <a:gd name="connsiteX0" fmla="*/ 798009 w 798009"/>
                  <a:gd name="connsiteY0" fmla="*/ 324645 h 324645"/>
                  <a:gd name="connsiteX1" fmla="*/ 288758 w 798009"/>
                  <a:gd name="connsiteY1" fmla="*/ 0 h 324645"/>
                  <a:gd name="connsiteX2" fmla="*/ 0 w 798009"/>
                  <a:gd name="connsiteY2" fmla="*/ 208668 h 324645"/>
                  <a:gd name="connsiteX3" fmla="*/ 798009 w 798009"/>
                  <a:gd name="connsiteY3" fmla="*/ 324645 h 324645"/>
                  <a:gd name="connsiteX0" fmla="*/ 689958 w 689958"/>
                  <a:gd name="connsiteY0" fmla="*/ 360662 h 360662"/>
                  <a:gd name="connsiteX1" fmla="*/ 288758 w 689958"/>
                  <a:gd name="connsiteY1" fmla="*/ 0 h 360662"/>
                  <a:gd name="connsiteX2" fmla="*/ 0 w 689958"/>
                  <a:gd name="connsiteY2" fmla="*/ 208668 h 360662"/>
                  <a:gd name="connsiteX3" fmla="*/ 689958 w 689958"/>
                  <a:gd name="connsiteY3" fmla="*/ 360662 h 360662"/>
                </a:gdLst>
                <a:ahLst/>
                <a:cxnLst>
                  <a:cxn ang="0">
                    <a:pos x="connsiteX0" y="connsiteY0"/>
                  </a:cxn>
                  <a:cxn ang="0">
                    <a:pos x="connsiteX1" y="connsiteY1"/>
                  </a:cxn>
                  <a:cxn ang="0">
                    <a:pos x="connsiteX2" y="connsiteY2"/>
                  </a:cxn>
                  <a:cxn ang="0">
                    <a:pos x="connsiteX3" y="connsiteY3"/>
                  </a:cxn>
                </a:cxnLst>
                <a:rect l="l" t="t" r="r" b="b"/>
                <a:pathLst>
                  <a:path w="689958" h="360662">
                    <a:moveTo>
                      <a:pt x="689958" y="360662"/>
                    </a:moveTo>
                    <a:lnTo>
                      <a:pt x="288758" y="0"/>
                    </a:lnTo>
                    <a:lnTo>
                      <a:pt x="0" y="208668"/>
                    </a:lnTo>
                    <a:lnTo>
                      <a:pt x="689958" y="36066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2" name="Freeform: Shape 121">
                <a:extLst>
                  <a:ext uri="{FF2B5EF4-FFF2-40B4-BE49-F238E27FC236}">
                    <a16:creationId xmlns:a16="http://schemas.microsoft.com/office/drawing/2014/main" id="{39791A1E-B811-40A3-B834-24F8968E0F63}"/>
                  </a:ext>
                </a:extLst>
              </p:cNvPr>
              <p:cNvSpPr/>
              <p:nvPr/>
            </p:nvSpPr>
            <p:spPr>
              <a:xfrm>
                <a:off x="8589117" y="2576628"/>
                <a:ext cx="1989499" cy="976664"/>
              </a:xfrm>
              <a:custGeom>
                <a:avLst/>
                <a:gdLst>
                  <a:gd name="connsiteX0" fmla="*/ 661737 w 661737"/>
                  <a:gd name="connsiteY0" fmla="*/ 0 h 324853"/>
                  <a:gd name="connsiteX1" fmla="*/ 360947 w 661737"/>
                  <a:gd name="connsiteY1" fmla="*/ 324853 h 324853"/>
                  <a:gd name="connsiteX2" fmla="*/ 0 w 661737"/>
                  <a:gd name="connsiteY2" fmla="*/ 36095 h 324853"/>
                  <a:gd name="connsiteX3" fmla="*/ 661737 w 661737"/>
                  <a:gd name="connsiteY3" fmla="*/ 0 h 324853"/>
                </a:gdLst>
                <a:ahLst/>
                <a:cxnLst>
                  <a:cxn ang="0">
                    <a:pos x="connsiteX0" y="connsiteY0"/>
                  </a:cxn>
                  <a:cxn ang="0">
                    <a:pos x="connsiteX1" y="connsiteY1"/>
                  </a:cxn>
                  <a:cxn ang="0">
                    <a:pos x="connsiteX2" y="connsiteY2"/>
                  </a:cxn>
                  <a:cxn ang="0">
                    <a:pos x="connsiteX3" y="connsiteY3"/>
                  </a:cxn>
                </a:cxnLst>
                <a:rect l="l" t="t" r="r" b="b"/>
                <a:pathLst>
                  <a:path w="661737" h="324853">
                    <a:moveTo>
                      <a:pt x="661737" y="0"/>
                    </a:moveTo>
                    <a:lnTo>
                      <a:pt x="360947" y="324853"/>
                    </a:lnTo>
                    <a:lnTo>
                      <a:pt x="0" y="36095"/>
                    </a:lnTo>
                    <a:lnTo>
                      <a:pt x="661737"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3" name="Freeform: Shape 122">
                <a:extLst>
                  <a:ext uri="{FF2B5EF4-FFF2-40B4-BE49-F238E27FC236}">
                    <a16:creationId xmlns:a16="http://schemas.microsoft.com/office/drawing/2014/main" id="{70A208DB-752E-4A31-AA18-22566636D23F}"/>
                  </a:ext>
                </a:extLst>
              </p:cNvPr>
              <p:cNvSpPr/>
              <p:nvPr/>
            </p:nvSpPr>
            <p:spPr>
              <a:xfrm>
                <a:off x="3667032" y="1708483"/>
                <a:ext cx="1121354" cy="723455"/>
              </a:xfrm>
              <a:custGeom>
                <a:avLst/>
                <a:gdLst>
                  <a:gd name="connsiteX0" fmla="*/ 0 w 372979"/>
                  <a:gd name="connsiteY0" fmla="*/ 240632 h 240632"/>
                  <a:gd name="connsiteX1" fmla="*/ 204537 w 372979"/>
                  <a:gd name="connsiteY1" fmla="*/ 0 h 240632"/>
                  <a:gd name="connsiteX2" fmla="*/ 372979 w 372979"/>
                  <a:gd name="connsiteY2" fmla="*/ 120316 h 240632"/>
                  <a:gd name="connsiteX3" fmla="*/ 0 w 372979"/>
                  <a:gd name="connsiteY3" fmla="*/ 240632 h 240632"/>
                </a:gdLst>
                <a:ahLst/>
                <a:cxnLst>
                  <a:cxn ang="0">
                    <a:pos x="connsiteX0" y="connsiteY0"/>
                  </a:cxn>
                  <a:cxn ang="0">
                    <a:pos x="connsiteX1" y="connsiteY1"/>
                  </a:cxn>
                  <a:cxn ang="0">
                    <a:pos x="connsiteX2" y="connsiteY2"/>
                  </a:cxn>
                  <a:cxn ang="0">
                    <a:pos x="connsiteX3" y="connsiteY3"/>
                  </a:cxn>
                </a:cxnLst>
                <a:rect l="l" t="t" r="r" b="b"/>
                <a:pathLst>
                  <a:path w="372979" h="240632">
                    <a:moveTo>
                      <a:pt x="0" y="240632"/>
                    </a:moveTo>
                    <a:lnTo>
                      <a:pt x="204537" y="0"/>
                    </a:lnTo>
                    <a:lnTo>
                      <a:pt x="372979" y="120316"/>
                    </a:lnTo>
                    <a:lnTo>
                      <a:pt x="0" y="24063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4" name="Freeform: Shape 123">
                <a:extLst>
                  <a:ext uri="{FF2B5EF4-FFF2-40B4-BE49-F238E27FC236}">
                    <a16:creationId xmlns:a16="http://schemas.microsoft.com/office/drawing/2014/main" id="{05DD9197-0938-4D3F-9316-963F8AD6BA30}"/>
                  </a:ext>
                </a:extLst>
              </p:cNvPr>
              <p:cNvSpPr/>
              <p:nvPr/>
            </p:nvSpPr>
            <p:spPr>
              <a:xfrm>
                <a:off x="6683920" y="3191564"/>
                <a:ext cx="1627771" cy="4087516"/>
              </a:xfrm>
              <a:custGeom>
                <a:avLst/>
                <a:gdLst>
                  <a:gd name="connsiteX0" fmla="*/ 541421 w 541421"/>
                  <a:gd name="connsiteY0" fmla="*/ 12032 h 1359569"/>
                  <a:gd name="connsiteX1" fmla="*/ 156410 w 541421"/>
                  <a:gd name="connsiteY1" fmla="*/ 1359569 h 1359569"/>
                  <a:gd name="connsiteX2" fmla="*/ 0 w 541421"/>
                  <a:gd name="connsiteY2" fmla="*/ 0 h 1359569"/>
                  <a:gd name="connsiteX3" fmla="*/ 541421 w 541421"/>
                  <a:gd name="connsiteY3" fmla="*/ 12032 h 1359569"/>
                </a:gdLst>
                <a:ahLst/>
                <a:cxnLst>
                  <a:cxn ang="0">
                    <a:pos x="connsiteX0" y="connsiteY0"/>
                  </a:cxn>
                  <a:cxn ang="0">
                    <a:pos x="connsiteX1" y="connsiteY1"/>
                  </a:cxn>
                  <a:cxn ang="0">
                    <a:pos x="connsiteX2" y="connsiteY2"/>
                  </a:cxn>
                  <a:cxn ang="0">
                    <a:pos x="connsiteX3" y="connsiteY3"/>
                  </a:cxn>
                </a:cxnLst>
                <a:rect l="l" t="t" r="r" b="b"/>
                <a:pathLst>
                  <a:path w="541421" h="1359569">
                    <a:moveTo>
                      <a:pt x="541421" y="12032"/>
                    </a:moveTo>
                    <a:lnTo>
                      <a:pt x="156410" y="1359569"/>
                    </a:lnTo>
                    <a:lnTo>
                      <a:pt x="0" y="0"/>
                    </a:lnTo>
                    <a:lnTo>
                      <a:pt x="541421" y="12032"/>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5" name="Freeform: Shape 124">
                <a:extLst>
                  <a:ext uri="{FF2B5EF4-FFF2-40B4-BE49-F238E27FC236}">
                    <a16:creationId xmlns:a16="http://schemas.microsoft.com/office/drawing/2014/main" id="{6E1EED2E-A5BA-4ADE-B930-E2C9D88311A6}"/>
                  </a:ext>
                </a:extLst>
              </p:cNvPr>
              <p:cNvSpPr/>
              <p:nvPr/>
            </p:nvSpPr>
            <p:spPr>
              <a:xfrm>
                <a:off x="4296520" y="1708483"/>
                <a:ext cx="1917154" cy="1917154"/>
              </a:xfrm>
              <a:custGeom>
                <a:avLst/>
                <a:gdLst>
                  <a:gd name="connsiteX0" fmla="*/ 0 w 637674"/>
                  <a:gd name="connsiteY0" fmla="*/ 0 h 637674"/>
                  <a:gd name="connsiteX1" fmla="*/ 553453 w 637674"/>
                  <a:gd name="connsiteY1" fmla="*/ 48127 h 637674"/>
                  <a:gd name="connsiteX2" fmla="*/ 637674 w 637674"/>
                  <a:gd name="connsiteY2" fmla="*/ 637674 h 637674"/>
                  <a:gd name="connsiteX3" fmla="*/ 0 w 637674"/>
                  <a:gd name="connsiteY3" fmla="*/ 0 h 637674"/>
                  <a:gd name="connsiteX0" fmla="*/ 0 w 637674"/>
                  <a:gd name="connsiteY0" fmla="*/ 0 h 637674"/>
                  <a:gd name="connsiteX1" fmla="*/ 537445 w 637674"/>
                  <a:gd name="connsiteY1" fmla="*/ 16112 h 637674"/>
                  <a:gd name="connsiteX2" fmla="*/ 637674 w 637674"/>
                  <a:gd name="connsiteY2" fmla="*/ 637674 h 637674"/>
                  <a:gd name="connsiteX3" fmla="*/ 0 w 637674"/>
                  <a:gd name="connsiteY3" fmla="*/ 0 h 637674"/>
                </a:gdLst>
                <a:ahLst/>
                <a:cxnLst>
                  <a:cxn ang="0">
                    <a:pos x="connsiteX0" y="connsiteY0"/>
                  </a:cxn>
                  <a:cxn ang="0">
                    <a:pos x="connsiteX1" y="connsiteY1"/>
                  </a:cxn>
                  <a:cxn ang="0">
                    <a:pos x="connsiteX2" y="connsiteY2"/>
                  </a:cxn>
                  <a:cxn ang="0">
                    <a:pos x="connsiteX3" y="connsiteY3"/>
                  </a:cxn>
                </a:cxnLst>
                <a:rect l="l" t="t" r="r" b="b"/>
                <a:pathLst>
                  <a:path w="637674" h="637674">
                    <a:moveTo>
                      <a:pt x="0" y="0"/>
                    </a:moveTo>
                    <a:lnTo>
                      <a:pt x="537445" y="16112"/>
                    </a:lnTo>
                    <a:lnTo>
                      <a:pt x="637674" y="637674"/>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Freeform: Shape 125">
                <a:extLst>
                  <a:ext uri="{FF2B5EF4-FFF2-40B4-BE49-F238E27FC236}">
                    <a16:creationId xmlns:a16="http://schemas.microsoft.com/office/drawing/2014/main" id="{5477E00E-3726-4DCF-846C-FB066ABCA4B8}"/>
                  </a:ext>
                </a:extLst>
              </p:cNvPr>
              <p:cNvSpPr/>
              <p:nvPr/>
            </p:nvSpPr>
            <p:spPr>
              <a:xfrm>
                <a:off x="7479717" y="2106307"/>
                <a:ext cx="2206536" cy="1434953"/>
              </a:xfrm>
              <a:custGeom>
                <a:avLst/>
                <a:gdLst>
                  <a:gd name="connsiteX0" fmla="*/ 168442 w 733927"/>
                  <a:gd name="connsiteY0" fmla="*/ 0 h 493295"/>
                  <a:gd name="connsiteX1" fmla="*/ 733927 w 733927"/>
                  <a:gd name="connsiteY1" fmla="*/ 493295 h 493295"/>
                  <a:gd name="connsiteX2" fmla="*/ 0 w 733927"/>
                  <a:gd name="connsiteY2" fmla="*/ 457200 h 493295"/>
                  <a:gd name="connsiteX3" fmla="*/ 168442 w 733927"/>
                  <a:gd name="connsiteY3" fmla="*/ 0 h 493295"/>
                  <a:gd name="connsiteX0" fmla="*/ 196455 w 733927"/>
                  <a:gd name="connsiteY0" fmla="*/ 0 h 477287"/>
                  <a:gd name="connsiteX1" fmla="*/ 733927 w 733927"/>
                  <a:gd name="connsiteY1" fmla="*/ 477287 h 477287"/>
                  <a:gd name="connsiteX2" fmla="*/ 0 w 733927"/>
                  <a:gd name="connsiteY2" fmla="*/ 441192 h 477287"/>
                  <a:gd name="connsiteX3" fmla="*/ 196455 w 733927"/>
                  <a:gd name="connsiteY3" fmla="*/ 0 h 477287"/>
                </a:gdLst>
                <a:ahLst/>
                <a:cxnLst>
                  <a:cxn ang="0">
                    <a:pos x="connsiteX0" y="connsiteY0"/>
                  </a:cxn>
                  <a:cxn ang="0">
                    <a:pos x="connsiteX1" y="connsiteY1"/>
                  </a:cxn>
                  <a:cxn ang="0">
                    <a:pos x="connsiteX2" y="connsiteY2"/>
                  </a:cxn>
                  <a:cxn ang="0">
                    <a:pos x="connsiteX3" y="connsiteY3"/>
                  </a:cxn>
                </a:cxnLst>
                <a:rect l="l" t="t" r="r" b="b"/>
                <a:pathLst>
                  <a:path w="733927" h="477287">
                    <a:moveTo>
                      <a:pt x="196455" y="0"/>
                    </a:moveTo>
                    <a:lnTo>
                      <a:pt x="733927" y="477287"/>
                    </a:lnTo>
                    <a:lnTo>
                      <a:pt x="0" y="441192"/>
                    </a:lnTo>
                    <a:lnTo>
                      <a:pt x="196455"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7" name="Freeform: Shape 126">
                <a:extLst>
                  <a:ext uri="{FF2B5EF4-FFF2-40B4-BE49-F238E27FC236}">
                    <a16:creationId xmlns:a16="http://schemas.microsoft.com/office/drawing/2014/main" id="{ACBE80BD-D4AC-4EF2-B003-E9DDEEC36F25}"/>
                  </a:ext>
                </a:extLst>
              </p:cNvPr>
              <p:cNvSpPr/>
              <p:nvPr/>
            </p:nvSpPr>
            <p:spPr>
              <a:xfrm>
                <a:off x="5888120" y="1744657"/>
                <a:ext cx="2170362" cy="5546479"/>
              </a:xfrm>
              <a:custGeom>
                <a:avLst/>
                <a:gdLst>
                  <a:gd name="connsiteX0" fmla="*/ 0 w 721895"/>
                  <a:gd name="connsiteY0" fmla="*/ 0 h 1844842"/>
                  <a:gd name="connsiteX1" fmla="*/ 176463 w 721895"/>
                  <a:gd name="connsiteY1" fmla="*/ 1844842 h 1844842"/>
                  <a:gd name="connsiteX2" fmla="*/ 721895 w 721895"/>
                  <a:gd name="connsiteY2" fmla="*/ 112295 h 1844842"/>
                  <a:gd name="connsiteX3" fmla="*/ 0 w 721895"/>
                  <a:gd name="connsiteY3" fmla="*/ 0 h 1844842"/>
                </a:gdLst>
                <a:ahLst/>
                <a:cxnLst>
                  <a:cxn ang="0">
                    <a:pos x="connsiteX0" y="connsiteY0"/>
                  </a:cxn>
                  <a:cxn ang="0">
                    <a:pos x="connsiteX1" y="connsiteY1"/>
                  </a:cxn>
                  <a:cxn ang="0">
                    <a:pos x="connsiteX2" y="connsiteY2"/>
                  </a:cxn>
                  <a:cxn ang="0">
                    <a:pos x="connsiteX3" y="connsiteY3"/>
                  </a:cxn>
                </a:cxnLst>
                <a:rect l="l" t="t" r="r" b="b"/>
                <a:pathLst>
                  <a:path w="721895" h="1844842">
                    <a:moveTo>
                      <a:pt x="0" y="0"/>
                    </a:moveTo>
                    <a:lnTo>
                      <a:pt x="176463" y="1844842"/>
                    </a:lnTo>
                    <a:lnTo>
                      <a:pt x="721895" y="112295"/>
                    </a:lnTo>
                    <a:lnTo>
                      <a:pt x="0" y="0"/>
                    </a:lnTo>
                    <a:close/>
                  </a:path>
                </a:pathLst>
              </a:custGeom>
              <a:grpFill/>
              <a:ln w="3175">
                <a:solidFill>
                  <a:srgbClr val="A2FF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grpSp>
    </p:spTree>
    <p:extLst>
      <p:ext uri="{BB962C8B-B14F-4D97-AF65-F5344CB8AC3E}">
        <p14:creationId xmlns:p14="http://schemas.microsoft.com/office/powerpoint/2010/main" val="2582224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 name="Title 2"/>
          <p:cNvSpPr txBox="1">
            <a:spLocks/>
          </p:cNvSpPr>
          <p:nvPr/>
        </p:nvSpPr>
        <p:spPr>
          <a:xfrm>
            <a:off x="3419872" y="1052736"/>
            <a:ext cx="5724128"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2800" b="1" dirty="0" err="1">
                <a:effectLst>
                  <a:outerShdw blurRad="38100" dist="38100" dir="2700000" algn="tl">
                    <a:srgbClr val="000000">
                      <a:alpha val="43137"/>
                    </a:srgbClr>
                  </a:outerShdw>
                </a:effectLst>
                <a:latin typeface="Arial Narrow" panose="020B0606020202030204" pitchFamily="34" charset="0"/>
                <a:ea typeface="Arial Unicode MS"/>
                <a:cs typeface="Arial" pitchFamily="34" charset="0"/>
              </a:rPr>
              <a:t>Dosa</a:t>
            </a:r>
            <a:r>
              <a:rPr lang="en-US" sz="2800" b="1" dirty="0">
                <a:effectLst>
                  <a:outerShdw blurRad="38100" dist="38100" dir="2700000" algn="tl">
                    <a:srgbClr val="000000">
                      <a:alpha val="43137"/>
                    </a:srgbClr>
                  </a:outerShdw>
                </a:effectLst>
                <a:latin typeface="Arial Narrow" panose="020B0606020202030204" pitchFamily="34" charset="0"/>
                <a:ea typeface="Arial Unicode MS"/>
                <a:cs typeface="Arial" pitchFamily="34" charset="0"/>
              </a:rPr>
              <a:t> </a:t>
            </a:r>
            <a:r>
              <a:rPr lang="en-US" sz="2800" b="1" dirty="0" err="1">
                <a:effectLst>
                  <a:outerShdw blurRad="38100" dist="38100" dir="2700000" algn="tl">
                    <a:srgbClr val="000000">
                      <a:alpha val="43137"/>
                    </a:srgbClr>
                  </a:outerShdw>
                </a:effectLst>
                <a:latin typeface="Arial Narrow" panose="020B0606020202030204" pitchFamily="34" charset="0"/>
                <a:ea typeface="Arial Unicode MS"/>
                <a:cs typeface="Arial" pitchFamily="34" charset="0"/>
              </a:rPr>
              <a:t>Asali</a:t>
            </a:r>
            <a:endParaRPr lang="en-US" sz="2800" b="1" dirty="0">
              <a:effectLst>
                <a:outerShdw blurRad="38100" dist="38100" dir="2700000" algn="tl">
                  <a:srgbClr val="000000">
                    <a:alpha val="43137"/>
                  </a:srgbClr>
                </a:outerShdw>
              </a:effectLst>
              <a:latin typeface="Arial Narrow" panose="020B0606020202030204" pitchFamily="34" charset="0"/>
              <a:ea typeface="Arial Unicode MS"/>
              <a:cs typeface="Arial" pitchFamily="34" charset="0"/>
            </a:endParaRPr>
          </a:p>
        </p:txBody>
      </p:sp>
      <p:grpSp>
        <p:nvGrpSpPr>
          <p:cNvPr id="84" name="Group 83"/>
          <p:cNvGrpSpPr/>
          <p:nvPr/>
        </p:nvGrpSpPr>
        <p:grpSpPr>
          <a:xfrm>
            <a:off x="3872333" y="1935882"/>
            <a:ext cx="4428135" cy="705130"/>
            <a:chOff x="3642255" y="1078632"/>
            <a:chExt cx="4428135" cy="705130"/>
          </a:xfrm>
        </p:grpSpPr>
        <p:grpSp>
          <p:nvGrpSpPr>
            <p:cNvPr id="2" name="Group 1"/>
            <p:cNvGrpSpPr/>
            <p:nvPr/>
          </p:nvGrpSpPr>
          <p:grpSpPr>
            <a:xfrm>
              <a:off x="4355976" y="1078632"/>
              <a:ext cx="3714414" cy="705130"/>
              <a:chOff x="4614006" y="1084286"/>
              <a:chExt cx="3714414" cy="705130"/>
            </a:xfrm>
          </p:grpSpPr>
          <p:sp>
            <p:nvSpPr>
              <p:cNvPr id="4" name="Rounded Rectangle 3"/>
              <p:cNvSpPr/>
              <p:nvPr/>
            </p:nvSpPr>
            <p:spPr>
              <a:xfrm>
                <a:off x="4716016" y="1173221"/>
                <a:ext cx="3612404" cy="616195"/>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black"/>
                  </a:solidFill>
                  <a:latin typeface="Arial Narrow" panose="020B0606020202030204" pitchFamily="34" charset="0"/>
                  <a:ea typeface="Arial Unicode MS"/>
                </a:endParaRPr>
              </a:p>
            </p:txBody>
          </p:sp>
          <p:sp>
            <p:nvSpPr>
              <p:cNvPr id="5" name="Rounded Rectangle 4"/>
              <p:cNvSpPr/>
              <p:nvPr/>
            </p:nvSpPr>
            <p:spPr>
              <a:xfrm>
                <a:off x="4614006" y="1084286"/>
                <a:ext cx="3612404" cy="616195"/>
              </a:xfrm>
              <a:prstGeom prst="roundRect">
                <a:avLst/>
              </a:prstGeom>
              <a:solidFill>
                <a:schemeClr val="bg1">
                  <a:lumMod val="75000"/>
                </a:schemeClr>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grpSp>
        <p:sp>
          <p:nvSpPr>
            <p:cNvPr id="8" name="TextBox 10"/>
            <p:cNvSpPr txBox="1"/>
            <p:nvPr/>
          </p:nvSpPr>
          <p:spPr bwMode="auto">
            <a:xfrm>
              <a:off x="4572000" y="1225151"/>
              <a:ext cx="3024336" cy="338554"/>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600" b="1" dirty="0" err="1">
                  <a:latin typeface="Arial Narrow" panose="020B0606020202030204" pitchFamily="34" charset="0"/>
                  <a:ea typeface="Arial Unicode MS"/>
                  <a:cs typeface="Arial" pitchFamily="34" charset="0"/>
                </a:rPr>
                <a:t>Pengertian</a:t>
              </a:r>
              <a:r>
                <a:rPr lang="en-US" altLang="ko-KR" sz="1600" b="1" dirty="0">
                  <a:latin typeface="Arial Narrow" panose="020B0606020202030204" pitchFamily="34" charset="0"/>
                  <a:ea typeface="Arial Unicode MS"/>
                  <a:cs typeface="Arial" pitchFamily="34" charset="0"/>
                </a:rPr>
                <a:t> </a:t>
              </a:r>
              <a:r>
                <a:rPr lang="en-US" altLang="ko-KR" sz="1600" b="1" dirty="0" err="1">
                  <a:latin typeface="Arial Narrow" panose="020B0606020202030204" pitchFamily="34" charset="0"/>
                  <a:ea typeface="Arial Unicode MS"/>
                  <a:cs typeface="Arial" pitchFamily="34" charset="0"/>
                </a:rPr>
                <a:t>Dosa</a:t>
              </a:r>
              <a:r>
                <a:rPr lang="en-US" altLang="ko-KR" sz="1600" b="1" dirty="0">
                  <a:latin typeface="Arial Narrow" panose="020B0606020202030204" pitchFamily="34" charset="0"/>
                  <a:ea typeface="Arial Unicode MS"/>
                  <a:cs typeface="Arial" pitchFamily="34" charset="0"/>
                </a:rPr>
                <a:t> </a:t>
              </a:r>
              <a:r>
                <a:rPr lang="en-US" altLang="ko-KR" sz="1600" b="1" dirty="0" err="1">
                  <a:latin typeface="Arial Narrow" panose="020B0606020202030204" pitchFamily="34" charset="0"/>
                  <a:ea typeface="Arial Unicode MS"/>
                  <a:cs typeface="Arial" pitchFamily="34" charset="0"/>
                </a:rPr>
                <a:t>Asali</a:t>
              </a:r>
              <a:r>
                <a:rPr lang="en-US" altLang="ko-KR" sz="1600" b="1" dirty="0">
                  <a:latin typeface="Arial Narrow" panose="020B0606020202030204" pitchFamily="34" charset="0"/>
                  <a:ea typeface="Arial Unicode MS"/>
                  <a:cs typeface="Arial" pitchFamily="34" charset="0"/>
                </a:rPr>
                <a:t> </a:t>
              </a:r>
            </a:p>
          </p:txBody>
        </p:sp>
        <p:grpSp>
          <p:nvGrpSpPr>
            <p:cNvPr id="83" name="Group 82"/>
            <p:cNvGrpSpPr/>
            <p:nvPr/>
          </p:nvGrpSpPr>
          <p:grpSpPr>
            <a:xfrm>
              <a:off x="3642255" y="1210623"/>
              <a:ext cx="457090" cy="457090"/>
              <a:chOff x="3642255" y="1210623"/>
              <a:chExt cx="457090" cy="457090"/>
            </a:xfrm>
          </p:grpSpPr>
          <p:sp>
            <p:nvSpPr>
              <p:cNvPr id="6" name="Rounded Rectangle 5"/>
              <p:cNvSpPr/>
              <p:nvPr/>
            </p:nvSpPr>
            <p:spPr>
              <a:xfrm rot="2700000">
                <a:off x="3642255" y="1210623"/>
                <a:ext cx="457090" cy="457090"/>
              </a:xfrm>
              <a:prstGeom prst="roundRect">
                <a:avLst>
                  <a:gd name="adj" fmla="val 10715"/>
                </a:avLst>
              </a:prstGeom>
              <a:solidFill>
                <a:schemeClr val="tx1"/>
              </a:solid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sp>
            <p:nvSpPr>
              <p:cNvPr id="11" name="TextBox 10"/>
              <p:cNvSpPr txBox="1"/>
              <p:nvPr/>
            </p:nvSpPr>
            <p:spPr>
              <a:xfrm>
                <a:off x="3719484" y="1239113"/>
                <a:ext cx="302633" cy="400110"/>
              </a:xfrm>
              <a:prstGeom prst="rect">
                <a:avLst/>
              </a:prstGeom>
              <a:noFill/>
            </p:spPr>
            <p:txBody>
              <a:bodyPr wrap="square" rtlCol="0" anchor="ctr">
                <a:spAutoFit/>
              </a:bodyPr>
              <a:lstStyle/>
              <a:p>
                <a:pPr algn="ctr" latinLnBrk="1"/>
                <a:r>
                  <a:rPr lang="en-US" altLang="ko-KR" sz="2000" b="1" dirty="0">
                    <a:solidFill>
                      <a:schemeClr val="bg1"/>
                    </a:solidFill>
                    <a:latin typeface="Arial Narrow" panose="020B0606020202030204" pitchFamily="34" charset="0"/>
                    <a:ea typeface="Arial Unicode MS"/>
                    <a:cs typeface="Arial" pitchFamily="34" charset="0"/>
                  </a:rPr>
                  <a:t>1</a:t>
                </a:r>
                <a:endParaRPr lang="ko-KR" altLang="en-US" sz="2000" b="1" dirty="0">
                  <a:solidFill>
                    <a:schemeClr val="bg1"/>
                  </a:solidFill>
                  <a:latin typeface="Arial Narrow" panose="020B0606020202030204" pitchFamily="34" charset="0"/>
                  <a:ea typeface="Arial Unicode MS"/>
                  <a:cs typeface="Arial" pitchFamily="34" charset="0"/>
                </a:endParaRPr>
              </a:p>
            </p:txBody>
          </p:sp>
        </p:grpSp>
      </p:grpSp>
      <p:grpSp>
        <p:nvGrpSpPr>
          <p:cNvPr id="85" name="Group 84"/>
          <p:cNvGrpSpPr/>
          <p:nvPr/>
        </p:nvGrpSpPr>
        <p:grpSpPr>
          <a:xfrm>
            <a:off x="4137098" y="2692947"/>
            <a:ext cx="4428135" cy="705130"/>
            <a:chOff x="3642255" y="1078632"/>
            <a:chExt cx="4428135" cy="705130"/>
          </a:xfrm>
        </p:grpSpPr>
        <p:grpSp>
          <p:nvGrpSpPr>
            <p:cNvPr id="86" name="Group 85"/>
            <p:cNvGrpSpPr/>
            <p:nvPr/>
          </p:nvGrpSpPr>
          <p:grpSpPr>
            <a:xfrm>
              <a:off x="4355976" y="1078632"/>
              <a:ext cx="3714414" cy="705130"/>
              <a:chOff x="4614006" y="1084286"/>
              <a:chExt cx="3714414" cy="705130"/>
            </a:xfrm>
          </p:grpSpPr>
          <p:sp>
            <p:nvSpPr>
              <p:cNvPr id="93" name="Rounded Rectangle 92"/>
              <p:cNvSpPr/>
              <p:nvPr/>
            </p:nvSpPr>
            <p:spPr>
              <a:xfrm>
                <a:off x="4716016" y="1173221"/>
                <a:ext cx="3612404" cy="616195"/>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dirty="0">
                  <a:solidFill>
                    <a:prstClr val="black"/>
                  </a:solidFill>
                  <a:latin typeface="Arial Narrow" panose="020B0606020202030204" pitchFamily="34" charset="0"/>
                  <a:ea typeface="Arial Unicode MS"/>
                </a:endParaRPr>
              </a:p>
            </p:txBody>
          </p:sp>
          <p:sp>
            <p:nvSpPr>
              <p:cNvPr id="94" name="Rounded Rectangle 93"/>
              <p:cNvSpPr/>
              <p:nvPr/>
            </p:nvSpPr>
            <p:spPr>
              <a:xfrm>
                <a:off x="4614006" y="1084286"/>
                <a:ext cx="3612404" cy="616195"/>
              </a:xfrm>
              <a:prstGeom prst="roundRect">
                <a:avLst/>
              </a:prstGeom>
              <a:solidFill>
                <a:schemeClr val="bg1">
                  <a:lumMod val="75000"/>
                </a:schemeClr>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grpSp>
        <p:sp>
          <p:nvSpPr>
            <p:cNvPr id="91" name="TextBox 10"/>
            <p:cNvSpPr txBox="1"/>
            <p:nvPr/>
          </p:nvSpPr>
          <p:spPr bwMode="auto">
            <a:xfrm>
              <a:off x="4572000" y="1216383"/>
              <a:ext cx="3024336" cy="338554"/>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600" b="1" dirty="0" err="1">
                  <a:latin typeface="Arial Narrow" panose="020B0606020202030204" pitchFamily="34" charset="0"/>
                  <a:ea typeface="Arial Unicode MS"/>
                  <a:cs typeface="Arial" pitchFamily="34" charset="0"/>
                </a:rPr>
                <a:t>Teori</a:t>
              </a:r>
              <a:r>
                <a:rPr lang="en-US" altLang="ko-KR" sz="1600" b="1" dirty="0">
                  <a:latin typeface="Arial Narrow" panose="020B0606020202030204" pitchFamily="34" charset="0"/>
                  <a:ea typeface="Arial Unicode MS"/>
                  <a:cs typeface="Arial" pitchFamily="34" charset="0"/>
                </a:rPr>
                <a:t> Pelagius</a:t>
              </a:r>
            </a:p>
          </p:txBody>
        </p:sp>
        <p:grpSp>
          <p:nvGrpSpPr>
            <p:cNvPr id="88" name="Group 87"/>
            <p:cNvGrpSpPr/>
            <p:nvPr/>
          </p:nvGrpSpPr>
          <p:grpSpPr>
            <a:xfrm>
              <a:off x="3642255" y="1210623"/>
              <a:ext cx="457090" cy="457090"/>
              <a:chOff x="3642255" y="1210623"/>
              <a:chExt cx="457090" cy="457090"/>
            </a:xfrm>
          </p:grpSpPr>
          <p:sp>
            <p:nvSpPr>
              <p:cNvPr id="89" name="Rounded Rectangle 88"/>
              <p:cNvSpPr/>
              <p:nvPr/>
            </p:nvSpPr>
            <p:spPr>
              <a:xfrm rot="2700000">
                <a:off x="3642255" y="1210623"/>
                <a:ext cx="457090" cy="457090"/>
              </a:xfrm>
              <a:prstGeom prst="roundRect">
                <a:avLst>
                  <a:gd name="adj" fmla="val 10715"/>
                </a:avLst>
              </a:prstGeom>
              <a:solidFill>
                <a:schemeClr val="tx1"/>
              </a:solid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sp>
            <p:nvSpPr>
              <p:cNvPr id="90" name="TextBox 89"/>
              <p:cNvSpPr txBox="1"/>
              <p:nvPr/>
            </p:nvSpPr>
            <p:spPr>
              <a:xfrm>
                <a:off x="3719484" y="1239113"/>
                <a:ext cx="302633" cy="400110"/>
              </a:xfrm>
              <a:prstGeom prst="rect">
                <a:avLst/>
              </a:prstGeom>
              <a:noFill/>
            </p:spPr>
            <p:txBody>
              <a:bodyPr wrap="square" rtlCol="0" anchor="ctr">
                <a:spAutoFit/>
              </a:bodyPr>
              <a:lstStyle/>
              <a:p>
                <a:pPr algn="ctr" latinLnBrk="1"/>
                <a:r>
                  <a:rPr lang="en-US" altLang="ko-KR" sz="2000" b="1" dirty="0">
                    <a:solidFill>
                      <a:schemeClr val="bg1"/>
                    </a:solidFill>
                    <a:latin typeface="Arial Narrow" panose="020B0606020202030204" pitchFamily="34" charset="0"/>
                    <a:ea typeface="Arial Unicode MS"/>
                    <a:cs typeface="Arial" pitchFamily="34" charset="0"/>
                  </a:rPr>
                  <a:t>2</a:t>
                </a:r>
                <a:endParaRPr lang="ko-KR" altLang="en-US" sz="2000" b="1" dirty="0">
                  <a:solidFill>
                    <a:schemeClr val="bg1"/>
                  </a:solidFill>
                  <a:latin typeface="Arial Narrow" panose="020B0606020202030204" pitchFamily="34" charset="0"/>
                  <a:ea typeface="Arial Unicode MS"/>
                  <a:cs typeface="Arial" pitchFamily="34" charset="0"/>
                </a:endParaRPr>
              </a:p>
            </p:txBody>
          </p:sp>
        </p:grpSp>
      </p:grpSp>
      <p:grpSp>
        <p:nvGrpSpPr>
          <p:cNvPr id="95" name="Group 94"/>
          <p:cNvGrpSpPr/>
          <p:nvPr/>
        </p:nvGrpSpPr>
        <p:grpSpPr>
          <a:xfrm>
            <a:off x="4401863" y="3450012"/>
            <a:ext cx="4428135" cy="705130"/>
            <a:chOff x="3642255" y="1078632"/>
            <a:chExt cx="4428135" cy="705130"/>
          </a:xfrm>
        </p:grpSpPr>
        <p:grpSp>
          <p:nvGrpSpPr>
            <p:cNvPr id="96" name="Group 95"/>
            <p:cNvGrpSpPr/>
            <p:nvPr/>
          </p:nvGrpSpPr>
          <p:grpSpPr>
            <a:xfrm>
              <a:off x="4355976" y="1078632"/>
              <a:ext cx="3714414" cy="705130"/>
              <a:chOff x="4614006" y="1084286"/>
              <a:chExt cx="3714414" cy="705130"/>
            </a:xfrm>
          </p:grpSpPr>
          <p:sp>
            <p:nvSpPr>
              <p:cNvPr id="103" name="Rounded Rectangle 102"/>
              <p:cNvSpPr/>
              <p:nvPr/>
            </p:nvSpPr>
            <p:spPr>
              <a:xfrm>
                <a:off x="4716016" y="1173221"/>
                <a:ext cx="3612404" cy="616195"/>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dirty="0">
                  <a:solidFill>
                    <a:prstClr val="black"/>
                  </a:solidFill>
                  <a:latin typeface="Arial Narrow" panose="020B0606020202030204" pitchFamily="34" charset="0"/>
                  <a:ea typeface="Arial Unicode MS"/>
                </a:endParaRPr>
              </a:p>
            </p:txBody>
          </p:sp>
          <p:sp>
            <p:nvSpPr>
              <p:cNvPr id="104" name="Rounded Rectangle 103"/>
              <p:cNvSpPr/>
              <p:nvPr/>
            </p:nvSpPr>
            <p:spPr>
              <a:xfrm>
                <a:off x="4614006" y="1084286"/>
                <a:ext cx="3612404" cy="616195"/>
              </a:xfrm>
              <a:prstGeom prst="roundRect">
                <a:avLst/>
              </a:prstGeom>
              <a:solidFill>
                <a:schemeClr val="bg1">
                  <a:lumMod val="75000"/>
                </a:schemeClr>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grpSp>
        <p:sp>
          <p:nvSpPr>
            <p:cNvPr id="101" name="TextBox 10"/>
            <p:cNvSpPr txBox="1"/>
            <p:nvPr/>
          </p:nvSpPr>
          <p:spPr bwMode="auto">
            <a:xfrm>
              <a:off x="4457986" y="1217452"/>
              <a:ext cx="3024336" cy="338554"/>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600" b="1" dirty="0" err="1">
                  <a:latin typeface="Arial Narrow" panose="020B0606020202030204" pitchFamily="34" charset="0"/>
                  <a:ea typeface="Arial Unicode MS"/>
                  <a:cs typeface="Arial" pitchFamily="34" charset="0"/>
                </a:rPr>
                <a:t>Teori</a:t>
              </a:r>
              <a:r>
                <a:rPr lang="en-US" altLang="ko-KR" sz="1600" b="1" dirty="0">
                  <a:latin typeface="Arial Narrow" panose="020B0606020202030204" pitchFamily="34" charset="0"/>
                  <a:ea typeface="Arial Unicode MS"/>
                  <a:cs typeface="Arial" pitchFamily="34" charset="0"/>
                </a:rPr>
                <a:t> </a:t>
              </a:r>
              <a:r>
                <a:rPr lang="en-US" altLang="ko-KR" sz="1600" b="1" dirty="0" err="1">
                  <a:latin typeface="Arial Narrow" panose="020B0606020202030204" pitchFamily="34" charset="0"/>
                  <a:ea typeface="Arial Unicode MS"/>
                  <a:cs typeface="Arial" pitchFamily="34" charset="0"/>
                </a:rPr>
                <a:t>Arminianisme</a:t>
              </a:r>
              <a:endParaRPr lang="en-US" altLang="ko-KR" sz="1600" b="1" dirty="0">
                <a:latin typeface="Arial Narrow" panose="020B0606020202030204" pitchFamily="34" charset="0"/>
                <a:ea typeface="Arial Unicode MS"/>
                <a:cs typeface="Arial" pitchFamily="34" charset="0"/>
              </a:endParaRPr>
            </a:p>
          </p:txBody>
        </p:sp>
        <p:grpSp>
          <p:nvGrpSpPr>
            <p:cNvPr id="98" name="Group 97"/>
            <p:cNvGrpSpPr/>
            <p:nvPr/>
          </p:nvGrpSpPr>
          <p:grpSpPr>
            <a:xfrm>
              <a:off x="3642255" y="1210623"/>
              <a:ext cx="457090" cy="457090"/>
              <a:chOff x="3642255" y="1210623"/>
              <a:chExt cx="457090" cy="457090"/>
            </a:xfrm>
          </p:grpSpPr>
          <p:sp>
            <p:nvSpPr>
              <p:cNvPr id="99" name="Rounded Rectangle 98"/>
              <p:cNvSpPr/>
              <p:nvPr/>
            </p:nvSpPr>
            <p:spPr>
              <a:xfrm rot="2700000">
                <a:off x="3642255" y="1210623"/>
                <a:ext cx="457090" cy="457090"/>
              </a:xfrm>
              <a:prstGeom prst="roundRect">
                <a:avLst>
                  <a:gd name="adj" fmla="val 10715"/>
                </a:avLst>
              </a:prstGeom>
              <a:solidFill>
                <a:schemeClr val="tx1"/>
              </a:solid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dirty="0">
                  <a:solidFill>
                    <a:prstClr val="white"/>
                  </a:solidFill>
                  <a:latin typeface="Arial Narrow" panose="020B0606020202030204" pitchFamily="34" charset="0"/>
                  <a:ea typeface="Arial Unicode MS"/>
                </a:endParaRPr>
              </a:p>
            </p:txBody>
          </p:sp>
          <p:sp>
            <p:nvSpPr>
              <p:cNvPr id="100" name="TextBox 99"/>
              <p:cNvSpPr txBox="1"/>
              <p:nvPr/>
            </p:nvSpPr>
            <p:spPr>
              <a:xfrm>
                <a:off x="3719484" y="1239113"/>
                <a:ext cx="302633" cy="400110"/>
              </a:xfrm>
              <a:prstGeom prst="rect">
                <a:avLst/>
              </a:prstGeom>
              <a:noFill/>
            </p:spPr>
            <p:txBody>
              <a:bodyPr wrap="square" rtlCol="0" anchor="ctr">
                <a:spAutoFit/>
              </a:bodyPr>
              <a:lstStyle/>
              <a:p>
                <a:pPr algn="ctr" latinLnBrk="1"/>
                <a:r>
                  <a:rPr lang="en-US" altLang="ko-KR" sz="2000" b="1" dirty="0">
                    <a:solidFill>
                      <a:schemeClr val="bg1"/>
                    </a:solidFill>
                    <a:latin typeface="Arial Narrow" panose="020B0606020202030204" pitchFamily="34" charset="0"/>
                    <a:ea typeface="Arial Unicode MS"/>
                    <a:cs typeface="Arial" pitchFamily="34" charset="0"/>
                  </a:rPr>
                  <a:t>3</a:t>
                </a:r>
                <a:endParaRPr lang="ko-KR" altLang="en-US" sz="2000" b="1" dirty="0">
                  <a:solidFill>
                    <a:schemeClr val="bg1"/>
                  </a:solidFill>
                  <a:latin typeface="Arial Narrow" panose="020B0606020202030204" pitchFamily="34" charset="0"/>
                  <a:ea typeface="Arial Unicode MS"/>
                  <a:cs typeface="Arial" pitchFamily="34" charset="0"/>
                </a:endParaRPr>
              </a:p>
            </p:txBody>
          </p:sp>
        </p:grpSp>
      </p:grpSp>
      <p:grpSp>
        <p:nvGrpSpPr>
          <p:cNvPr id="105" name="Group 104"/>
          <p:cNvGrpSpPr/>
          <p:nvPr/>
        </p:nvGrpSpPr>
        <p:grpSpPr>
          <a:xfrm>
            <a:off x="4137098" y="4207077"/>
            <a:ext cx="4428135" cy="705130"/>
            <a:chOff x="3642255" y="1078632"/>
            <a:chExt cx="4428135" cy="705130"/>
          </a:xfrm>
        </p:grpSpPr>
        <p:grpSp>
          <p:nvGrpSpPr>
            <p:cNvPr id="106" name="Group 105"/>
            <p:cNvGrpSpPr/>
            <p:nvPr/>
          </p:nvGrpSpPr>
          <p:grpSpPr>
            <a:xfrm>
              <a:off x="4355976" y="1078632"/>
              <a:ext cx="3714414" cy="705130"/>
              <a:chOff x="4614006" y="1084286"/>
              <a:chExt cx="3714414" cy="705130"/>
            </a:xfrm>
          </p:grpSpPr>
          <p:sp>
            <p:nvSpPr>
              <p:cNvPr id="113" name="Rounded Rectangle 112"/>
              <p:cNvSpPr/>
              <p:nvPr/>
            </p:nvSpPr>
            <p:spPr>
              <a:xfrm>
                <a:off x="4716016" y="1173221"/>
                <a:ext cx="3612404" cy="616195"/>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dirty="0">
                  <a:solidFill>
                    <a:prstClr val="black"/>
                  </a:solidFill>
                  <a:latin typeface="Arial Narrow" panose="020B0606020202030204" pitchFamily="34" charset="0"/>
                  <a:ea typeface="Arial Unicode MS"/>
                </a:endParaRPr>
              </a:p>
            </p:txBody>
          </p:sp>
          <p:sp>
            <p:nvSpPr>
              <p:cNvPr id="114" name="Rounded Rectangle 113"/>
              <p:cNvSpPr/>
              <p:nvPr/>
            </p:nvSpPr>
            <p:spPr>
              <a:xfrm>
                <a:off x="4614006" y="1084286"/>
                <a:ext cx="3612404" cy="616195"/>
              </a:xfrm>
              <a:prstGeom prst="roundRect">
                <a:avLst/>
              </a:prstGeom>
              <a:solidFill>
                <a:schemeClr val="bg1">
                  <a:lumMod val="75000"/>
                </a:schemeClr>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grpSp>
        <p:sp>
          <p:nvSpPr>
            <p:cNvPr id="111" name="TextBox 10"/>
            <p:cNvSpPr txBox="1"/>
            <p:nvPr/>
          </p:nvSpPr>
          <p:spPr bwMode="auto">
            <a:xfrm>
              <a:off x="4574936" y="1217452"/>
              <a:ext cx="3024336" cy="338554"/>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600" b="1" dirty="0" err="1">
                  <a:latin typeface="Arial Narrow" panose="020B0606020202030204" pitchFamily="34" charset="0"/>
                  <a:ea typeface="Arial Unicode MS"/>
                  <a:cs typeface="Arial" pitchFamily="34" charset="0"/>
                </a:rPr>
                <a:t>Teori</a:t>
              </a:r>
              <a:r>
                <a:rPr lang="en-US" altLang="ko-KR" sz="1600" b="1" dirty="0">
                  <a:latin typeface="Arial Narrow" panose="020B0606020202030204" pitchFamily="34" charset="0"/>
                  <a:ea typeface="Arial Unicode MS"/>
                  <a:cs typeface="Arial" pitchFamily="34" charset="0"/>
                </a:rPr>
                <a:t> </a:t>
              </a:r>
              <a:r>
                <a:rPr lang="en-US" altLang="ko-KR" sz="1600" b="1" dirty="0" err="1">
                  <a:latin typeface="Arial Narrow" panose="020B0606020202030204" pitchFamily="34" charset="0"/>
                  <a:ea typeface="Arial Unicode MS"/>
                  <a:cs typeface="Arial" pitchFamily="34" charset="0"/>
                </a:rPr>
                <a:t>Calvinisme</a:t>
              </a:r>
              <a:endParaRPr lang="en-US" altLang="ko-KR" sz="1600" b="1" dirty="0">
                <a:latin typeface="Arial Narrow" panose="020B0606020202030204" pitchFamily="34" charset="0"/>
                <a:ea typeface="Arial Unicode MS"/>
                <a:cs typeface="Arial" pitchFamily="34" charset="0"/>
              </a:endParaRPr>
            </a:p>
          </p:txBody>
        </p:sp>
        <p:grpSp>
          <p:nvGrpSpPr>
            <p:cNvPr id="108" name="Group 107"/>
            <p:cNvGrpSpPr/>
            <p:nvPr/>
          </p:nvGrpSpPr>
          <p:grpSpPr>
            <a:xfrm>
              <a:off x="3642255" y="1210623"/>
              <a:ext cx="457090" cy="457090"/>
              <a:chOff x="3642255" y="1210623"/>
              <a:chExt cx="457090" cy="457090"/>
            </a:xfrm>
          </p:grpSpPr>
          <p:sp>
            <p:nvSpPr>
              <p:cNvPr id="109" name="Rounded Rectangle 108"/>
              <p:cNvSpPr/>
              <p:nvPr/>
            </p:nvSpPr>
            <p:spPr>
              <a:xfrm rot="2700000">
                <a:off x="3642255" y="1210623"/>
                <a:ext cx="457090" cy="457090"/>
              </a:xfrm>
              <a:prstGeom prst="roundRect">
                <a:avLst>
                  <a:gd name="adj" fmla="val 10715"/>
                </a:avLst>
              </a:prstGeom>
              <a:solidFill>
                <a:schemeClr val="tx1"/>
              </a:solid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dirty="0">
                  <a:solidFill>
                    <a:prstClr val="white"/>
                  </a:solidFill>
                  <a:latin typeface="Arial Narrow" panose="020B0606020202030204" pitchFamily="34" charset="0"/>
                  <a:ea typeface="Arial Unicode MS"/>
                </a:endParaRPr>
              </a:p>
            </p:txBody>
          </p:sp>
          <p:sp>
            <p:nvSpPr>
              <p:cNvPr id="110" name="TextBox 109"/>
              <p:cNvSpPr txBox="1"/>
              <p:nvPr/>
            </p:nvSpPr>
            <p:spPr>
              <a:xfrm>
                <a:off x="3719484" y="1239113"/>
                <a:ext cx="302633" cy="400110"/>
              </a:xfrm>
              <a:prstGeom prst="rect">
                <a:avLst/>
              </a:prstGeom>
              <a:noFill/>
            </p:spPr>
            <p:txBody>
              <a:bodyPr wrap="square" rtlCol="0" anchor="ctr">
                <a:spAutoFit/>
              </a:bodyPr>
              <a:lstStyle/>
              <a:p>
                <a:pPr algn="ctr" latinLnBrk="1"/>
                <a:r>
                  <a:rPr lang="en-US" altLang="ko-KR" sz="2000" b="1" dirty="0">
                    <a:solidFill>
                      <a:schemeClr val="bg1"/>
                    </a:solidFill>
                    <a:latin typeface="Arial Narrow" panose="020B0606020202030204" pitchFamily="34" charset="0"/>
                    <a:ea typeface="Arial Unicode MS"/>
                    <a:cs typeface="Arial" pitchFamily="34" charset="0"/>
                  </a:rPr>
                  <a:t>4</a:t>
                </a:r>
                <a:endParaRPr lang="ko-KR" altLang="en-US" sz="2000" b="1" dirty="0">
                  <a:solidFill>
                    <a:schemeClr val="bg1"/>
                  </a:solidFill>
                  <a:latin typeface="Arial Narrow" panose="020B0606020202030204" pitchFamily="34" charset="0"/>
                  <a:ea typeface="Arial Unicode MS"/>
                  <a:cs typeface="Arial" pitchFamily="34" charset="0"/>
                </a:endParaRPr>
              </a:p>
            </p:txBody>
          </p:sp>
        </p:grpSp>
      </p:grpSp>
      <p:grpSp>
        <p:nvGrpSpPr>
          <p:cNvPr id="115" name="Group 114"/>
          <p:cNvGrpSpPr/>
          <p:nvPr/>
        </p:nvGrpSpPr>
        <p:grpSpPr>
          <a:xfrm>
            <a:off x="3872333" y="4964142"/>
            <a:ext cx="4428135" cy="705130"/>
            <a:chOff x="3642255" y="1078632"/>
            <a:chExt cx="4428135" cy="705130"/>
          </a:xfrm>
        </p:grpSpPr>
        <p:grpSp>
          <p:nvGrpSpPr>
            <p:cNvPr id="116" name="Group 115"/>
            <p:cNvGrpSpPr/>
            <p:nvPr/>
          </p:nvGrpSpPr>
          <p:grpSpPr>
            <a:xfrm>
              <a:off x="4355976" y="1078632"/>
              <a:ext cx="3714414" cy="705130"/>
              <a:chOff x="4614006" y="1084286"/>
              <a:chExt cx="3714414" cy="705130"/>
            </a:xfrm>
          </p:grpSpPr>
          <p:sp>
            <p:nvSpPr>
              <p:cNvPr id="123" name="Rounded Rectangle 122"/>
              <p:cNvSpPr/>
              <p:nvPr/>
            </p:nvSpPr>
            <p:spPr>
              <a:xfrm>
                <a:off x="4716016" y="1173221"/>
                <a:ext cx="3612404" cy="616195"/>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dirty="0">
                  <a:solidFill>
                    <a:prstClr val="black"/>
                  </a:solidFill>
                  <a:latin typeface="Arial Narrow" panose="020B0606020202030204" pitchFamily="34" charset="0"/>
                  <a:ea typeface="Arial Unicode MS"/>
                </a:endParaRPr>
              </a:p>
            </p:txBody>
          </p:sp>
          <p:sp>
            <p:nvSpPr>
              <p:cNvPr id="124" name="Rounded Rectangle 123"/>
              <p:cNvSpPr/>
              <p:nvPr/>
            </p:nvSpPr>
            <p:spPr>
              <a:xfrm>
                <a:off x="4614006" y="1084286"/>
                <a:ext cx="3612404" cy="616195"/>
              </a:xfrm>
              <a:prstGeom prst="roundRect">
                <a:avLst/>
              </a:prstGeom>
              <a:solidFill>
                <a:schemeClr val="bg1">
                  <a:lumMod val="75000"/>
                </a:schemeClr>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grpSp>
        <p:sp>
          <p:nvSpPr>
            <p:cNvPr id="121" name="TextBox 10"/>
            <p:cNvSpPr txBox="1"/>
            <p:nvPr/>
          </p:nvSpPr>
          <p:spPr bwMode="auto">
            <a:xfrm>
              <a:off x="4572000" y="1217452"/>
              <a:ext cx="3024336" cy="338554"/>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600" b="1" dirty="0" err="1">
                  <a:latin typeface="Arial Narrow" panose="020B0606020202030204" pitchFamily="34" charset="0"/>
                  <a:ea typeface="Arial Unicode MS"/>
                  <a:cs typeface="Arial" pitchFamily="34" charset="0"/>
                </a:rPr>
                <a:t>Contoh</a:t>
              </a:r>
              <a:r>
                <a:rPr lang="en-US" altLang="ko-KR" sz="1600" b="1" dirty="0">
                  <a:latin typeface="Arial Narrow" panose="020B0606020202030204" pitchFamily="34" charset="0"/>
                  <a:ea typeface="Arial Unicode MS"/>
                  <a:cs typeface="Arial" pitchFamily="34" charset="0"/>
                </a:rPr>
                <a:t> </a:t>
              </a:r>
              <a:r>
                <a:rPr lang="en-US" altLang="ko-KR" sz="1600" b="1" dirty="0" err="1">
                  <a:latin typeface="Arial Narrow" panose="020B0606020202030204" pitchFamily="34" charset="0"/>
                  <a:ea typeface="Arial Unicode MS"/>
                  <a:cs typeface="Arial" pitchFamily="34" charset="0"/>
                </a:rPr>
                <a:t>Dosa</a:t>
              </a:r>
              <a:r>
                <a:rPr lang="en-US" altLang="ko-KR" sz="1600" b="1" dirty="0">
                  <a:latin typeface="Arial Narrow" panose="020B0606020202030204" pitchFamily="34" charset="0"/>
                  <a:ea typeface="Arial Unicode MS"/>
                  <a:cs typeface="Arial" pitchFamily="34" charset="0"/>
                </a:rPr>
                <a:t> </a:t>
              </a:r>
              <a:r>
                <a:rPr lang="en-US" altLang="ko-KR" sz="1600" b="1" dirty="0" err="1">
                  <a:latin typeface="Arial Narrow" panose="020B0606020202030204" pitchFamily="34" charset="0"/>
                  <a:ea typeface="Arial Unicode MS"/>
                  <a:cs typeface="Arial" pitchFamily="34" charset="0"/>
                </a:rPr>
                <a:t>Asali</a:t>
              </a:r>
              <a:endParaRPr lang="en-US" altLang="ko-KR" sz="1600" b="1" dirty="0">
                <a:latin typeface="Arial Narrow" panose="020B0606020202030204" pitchFamily="34" charset="0"/>
                <a:ea typeface="Arial Unicode MS"/>
                <a:cs typeface="Arial" pitchFamily="34" charset="0"/>
              </a:endParaRPr>
            </a:p>
          </p:txBody>
        </p:sp>
        <p:grpSp>
          <p:nvGrpSpPr>
            <p:cNvPr id="118" name="Group 117"/>
            <p:cNvGrpSpPr/>
            <p:nvPr/>
          </p:nvGrpSpPr>
          <p:grpSpPr>
            <a:xfrm>
              <a:off x="3642255" y="1210623"/>
              <a:ext cx="457090" cy="457090"/>
              <a:chOff x="3642255" y="1210623"/>
              <a:chExt cx="457090" cy="457090"/>
            </a:xfrm>
          </p:grpSpPr>
          <p:sp>
            <p:nvSpPr>
              <p:cNvPr id="119" name="Rounded Rectangle 118"/>
              <p:cNvSpPr/>
              <p:nvPr/>
            </p:nvSpPr>
            <p:spPr>
              <a:xfrm rot="2700000">
                <a:off x="3642255" y="1210623"/>
                <a:ext cx="457090" cy="457090"/>
              </a:xfrm>
              <a:prstGeom prst="roundRect">
                <a:avLst>
                  <a:gd name="adj" fmla="val 10715"/>
                </a:avLst>
              </a:prstGeom>
              <a:solidFill>
                <a:schemeClr val="tx1"/>
              </a:solid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sp>
            <p:nvSpPr>
              <p:cNvPr id="120" name="TextBox 119"/>
              <p:cNvSpPr txBox="1"/>
              <p:nvPr/>
            </p:nvSpPr>
            <p:spPr>
              <a:xfrm>
                <a:off x="3719484" y="1239113"/>
                <a:ext cx="302633" cy="400110"/>
              </a:xfrm>
              <a:prstGeom prst="rect">
                <a:avLst/>
              </a:prstGeom>
              <a:noFill/>
            </p:spPr>
            <p:txBody>
              <a:bodyPr wrap="square" rtlCol="0" anchor="ctr">
                <a:spAutoFit/>
              </a:bodyPr>
              <a:lstStyle/>
              <a:p>
                <a:pPr algn="ctr" latinLnBrk="1"/>
                <a:r>
                  <a:rPr lang="en-US" altLang="ko-KR" sz="2000" b="1" dirty="0">
                    <a:solidFill>
                      <a:schemeClr val="bg1"/>
                    </a:solidFill>
                    <a:latin typeface="Arial Narrow" panose="020B0606020202030204" pitchFamily="34" charset="0"/>
                    <a:ea typeface="Arial Unicode MS"/>
                    <a:cs typeface="Arial" pitchFamily="34" charset="0"/>
                  </a:rPr>
                  <a:t>5</a:t>
                </a:r>
                <a:endParaRPr lang="ko-KR" altLang="en-US" sz="2000" b="1" dirty="0">
                  <a:solidFill>
                    <a:schemeClr val="bg1"/>
                  </a:solidFill>
                  <a:latin typeface="Arial Narrow" panose="020B0606020202030204" pitchFamily="34" charset="0"/>
                  <a:ea typeface="Arial Unicode MS"/>
                  <a:cs typeface="Arial" pitchFamily="34" charset="0"/>
                </a:endParaRPr>
              </a:p>
            </p:txBody>
          </p:sp>
        </p:grpSp>
      </p:grpSp>
    </p:spTree>
    <p:extLst>
      <p:ext uri="{BB962C8B-B14F-4D97-AF65-F5344CB8AC3E}">
        <p14:creationId xmlns:p14="http://schemas.microsoft.com/office/powerpoint/2010/main" val="109505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84"/>
                                        </p:tgtEl>
                                        <p:attrNameLst>
                                          <p:attrName>style.visibility</p:attrName>
                                        </p:attrNameLst>
                                      </p:cBhvr>
                                      <p:to>
                                        <p:strVal val="visible"/>
                                      </p:to>
                                    </p:set>
                                    <p:animEffect transition="in" filter="fade">
                                      <p:cBhvr>
                                        <p:cTn id="13" dur="1000"/>
                                        <p:tgtEl>
                                          <p:spTgt spid="84"/>
                                        </p:tgtEl>
                                      </p:cBhvr>
                                    </p:animEffect>
                                    <p:anim calcmode="lin" valueType="num">
                                      <p:cBhvr>
                                        <p:cTn id="14" dur="1000" fill="hold"/>
                                        <p:tgtEl>
                                          <p:spTgt spid="84"/>
                                        </p:tgtEl>
                                        <p:attrNameLst>
                                          <p:attrName>ppt_x</p:attrName>
                                        </p:attrNameLst>
                                      </p:cBhvr>
                                      <p:tavLst>
                                        <p:tav tm="0">
                                          <p:val>
                                            <p:strVal val="#ppt_x"/>
                                          </p:val>
                                        </p:tav>
                                        <p:tav tm="100000">
                                          <p:val>
                                            <p:strVal val="#ppt_x"/>
                                          </p:val>
                                        </p:tav>
                                      </p:tavLst>
                                    </p:anim>
                                    <p:anim calcmode="lin" valueType="num">
                                      <p:cBhvr>
                                        <p:cTn id="15"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85"/>
                                        </p:tgtEl>
                                        <p:attrNameLst>
                                          <p:attrName>style.visibility</p:attrName>
                                        </p:attrNameLst>
                                      </p:cBhvr>
                                      <p:to>
                                        <p:strVal val="visible"/>
                                      </p:to>
                                    </p:set>
                                    <p:anim calcmode="lin" valueType="num">
                                      <p:cBhvr additive="base">
                                        <p:cTn id="20" dur="500" fill="hold"/>
                                        <p:tgtEl>
                                          <p:spTgt spid="85"/>
                                        </p:tgtEl>
                                        <p:attrNameLst>
                                          <p:attrName>ppt_x</p:attrName>
                                        </p:attrNameLst>
                                      </p:cBhvr>
                                      <p:tavLst>
                                        <p:tav tm="0">
                                          <p:val>
                                            <p:strVal val="#ppt_x"/>
                                          </p:val>
                                        </p:tav>
                                        <p:tav tm="100000">
                                          <p:val>
                                            <p:strVal val="#ppt_x"/>
                                          </p:val>
                                        </p:tav>
                                      </p:tavLst>
                                    </p:anim>
                                    <p:anim calcmode="lin" valueType="num">
                                      <p:cBhvr additive="base">
                                        <p:cTn id="21" dur="500" fill="hold"/>
                                        <p:tgtEl>
                                          <p:spTgt spid="85"/>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95"/>
                                        </p:tgtEl>
                                        <p:attrNameLst>
                                          <p:attrName>style.visibility</p:attrName>
                                        </p:attrNameLst>
                                      </p:cBhvr>
                                      <p:to>
                                        <p:strVal val="visible"/>
                                      </p:to>
                                    </p:set>
                                    <p:anim calcmode="lin" valueType="num">
                                      <p:cBhvr additive="base">
                                        <p:cTn id="26" dur="500" fill="hold"/>
                                        <p:tgtEl>
                                          <p:spTgt spid="95"/>
                                        </p:tgtEl>
                                        <p:attrNameLst>
                                          <p:attrName>ppt_x</p:attrName>
                                        </p:attrNameLst>
                                      </p:cBhvr>
                                      <p:tavLst>
                                        <p:tav tm="0">
                                          <p:val>
                                            <p:strVal val="#ppt_x"/>
                                          </p:val>
                                        </p:tav>
                                        <p:tav tm="100000">
                                          <p:val>
                                            <p:strVal val="#ppt_x"/>
                                          </p:val>
                                        </p:tav>
                                      </p:tavLst>
                                    </p:anim>
                                    <p:anim calcmode="lin" valueType="num">
                                      <p:cBhvr additive="base">
                                        <p:cTn id="27" dur="500" fill="hold"/>
                                        <p:tgtEl>
                                          <p:spTgt spid="95"/>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105"/>
                                        </p:tgtEl>
                                        <p:attrNameLst>
                                          <p:attrName>style.visibility</p:attrName>
                                        </p:attrNameLst>
                                      </p:cBhvr>
                                      <p:to>
                                        <p:strVal val="visible"/>
                                      </p:to>
                                    </p:set>
                                    <p:anim calcmode="lin" valueType="num">
                                      <p:cBhvr additive="base">
                                        <p:cTn id="32" dur="500" fill="hold"/>
                                        <p:tgtEl>
                                          <p:spTgt spid="105"/>
                                        </p:tgtEl>
                                        <p:attrNameLst>
                                          <p:attrName>ppt_x</p:attrName>
                                        </p:attrNameLst>
                                      </p:cBhvr>
                                      <p:tavLst>
                                        <p:tav tm="0">
                                          <p:val>
                                            <p:strVal val="#ppt_x"/>
                                          </p:val>
                                        </p:tav>
                                        <p:tav tm="100000">
                                          <p:val>
                                            <p:strVal val="#ppt_x"/>
                                          </p:val>
                                        </p:tav>
                                      </p:tavLst>
                                    </p:anim>
                                    <p:anim calcmode="lin" valueType="num">
                                      <p:cBhvr additive="base">
                                        <p:cTn id="33" dur="500" fill="hold"/>
                                        <p:tgtEl>
                                          <p:spTgt spid="105"/>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115"/>
                                        </p:tgtEl>
                                        <p:attrNameLst>
                                          <p:attrName>style.visibility</p:attrName>
                                        </p:attrNameLst>
                                      </p:cBhvr>
                                      <p:to>
                                        <p:strVal val="visible"/>
                                      </p:to>
                                    </p:set>
                                    <p:anim calcmode="lin" valueType="num">
                                      <p:cBhvr additive="base">
                                        <p:cTn id="38" dur="500" fill="hold"/>
                                        <p:tgtEl>
                                          <p:spTgt spid="115"/>
                                        </p:tgtEl>
                                        <p:attrNameLst>
                                          <p:attrName>ppt_x</p:attrName>
                                        </p:attrNameLst>
                                      </p:cBhvr>
                                      <p:tavLst>
                                        <p:tav tm="0">
                                          <p:val>
                                            <p:strVal val="#ppt_x"/>
                                          </p:val>
                                        </p:tav>
                                        <p:tav tm="100000">
                                          <p:val>
                                            <p:strVal val="#ppt_x"/>
                                          </p:val>
                                        </p:tav>
                                      </p:tavLst>
                                    </p:anim>
                                    <p:anim calcmode="lin" valueType="num">
                                      <p:cBhvr additive="base">
                                        <p:cTn id="39" dur="500" fill="hold"/>
                                        <p:tgtEl>
                                          <p:spTgt spid="1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 name="Title 2"/>
          <p:cNvSpPr txBox="1">
            <a:spLocks/>
          </p:cNvSpPr>
          <p:nvPr/>
        </p:nvSpPr>
        <p:spPr>
          <a:xfrm>
            <a:off x="3419872" y="1052736"/>
            <a:ext cx="5724128"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2800" b="1" dirty="0" err="1">
                <a:effectLst>
                  <a:outerShdw blurRad="38100" dist="38100" dir="2700000" algn="tl">
                    <a:srgbClr val="000000">
                      <a:alpha val="43137"/>
                    </a:srgbClr>
                  </a:outerShdw>
                </a:effectLst>
                <a:latin typeface="Arial Narrow" panose="020B0606020202030204" pitchFamily="34" charset="0"/>
                <a:ea typeface="Arial Unicode MS"/>
                <a:cs typeface="Arial" pitchFamily="34" charset="0"/>
              </a:rPr>
              <a:t>Akibat</a:t>
            </a:r>
            <a:r>
              <a:rPr lang="en-US" sz="2800" b="1" dirty="0">
                <a:effectLst>
                  <a:outerShdw blurRad="38100" dist="38100" dir="2700000" algn="tl">
                    <a:srgbClr val="000000">
                      <a:alpha val="43137"/>
                    </a:srgbClr>
                  </a:outerShdw>
                </a:effectLst>
                <a:latin typeface="Arial Narrow" panose="020B0606020202030204" pitchFamily="34" charset="0"/>
                <a:ea typeface="Arial Unicode MS"/>
                <a:cs typeface="Arial" pitchFamily="34" charset="0"/>
              </a:rPr>
              <a:t> </a:t>
            </a:r>
            <a:r>
              <a:rPr lang="en-US" sz="2800" b="1" dirty="0" err="1">
                <a:effectLst>
                  <a:outerShdw blurRad="38100" dist="38100" dir="2700000" algn="tl">
                    <a:srgbClr val="000000">
                      <a:alpha val="43137"/>
                    </a:srgbClr>
                  </a:outerShdw>
                </a:effectLst>
                <a:latin typeface="Arial Narrow" panose="020B0606020202030204" pitchFamily="34" charset="0"/>
                <a:ea typeface="Arial Unicode MS"/>
                <a:cs typeface="Arial" pitchFamily="34" charset="0"/>
              </a:rPr>
              <a:t>Dosa</a:t>
            </a:r>
            <a:endParaRPr lang="en-US" sz="2800" b="1" dirty="0">
              <a:effectLst>
                <a:outerShdw blurRad="38100" dist="38100" dir="2700000" algn="tl">
                  <a:srgbClr val="000000">
                    <a:alpha val="43137"/>
                  </a:srgbClr>
                </a:outerShdw>
              </a:effectLst>
              <a:latin typeface="Arial Narrow" panose="020B0606020202030204" pitchFamily="34" charset="0"/>
              <a:ea typeface="Arial Unicode MS"/>
              <a:cs typeface="Arial" pitchFamily="34" charset="0"/>
            </a:endParaRPr>
          </a:p>
        </p:txBody>
      </p:sp>
      <p:grpSp>
        <p:nvGrpSpPr>
          <p:cNvPr id="84" name="Group 83"/>
          <p:cNvGrpSpPr/>
          <p:nvPr/>
        </p:nvGrpSpPr>
        <p:grpSpPr>
          <a:xfrm>
            <a:off x="3872333" y="1935882"/>
            <a:ext cx="4428135" cy="705130"/>
            <a:chOff x="3642255" y="1078632"/>
            <a:chExt cx="4428135" cy="705130"/>
          </a:xfrm>
        </p:grpSpPr>
        <p:grpSp>
          <p:nvGrpSpPr>
            <p:cNvPr id="2" name="Group 1"/>
            <p:cNvGrpSpPr/>
            <p:nvPr/>
          </p:nvGrpSpPr>
          <p:grpSpPr>
            <a:xfrm>
              <a:off x="4355976" y="1078632"/>
              <a:ext cx="3714414" cy="705130"/>
              <a:chOff x="4614006" y="1084286"/>
              <a:chExt cx="3714414" cy="705130"/>
            </a:xfrm>
          </p:grpSpPr>
          <p:sp>
            <p:nvSpPr>
              <p:cNvPr id="4" name="Rounded Rectangle 3"/>
              <p:cNvSpPr/>
              <p:nvPr/>
            </p:nvSpPr>
            <p:spPr>
              <a:xfrm>
                <a:off x="4716016" y="1173221"/>
                <a:ext cx="3612404" cy="61619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black"/>
                  </a:solidFill>
                  <a:latin typeface="Arial Narrow" panose="020B0606020202030204" pitchFamily="34" charset="0"/>
                  <a:ea typeface="Arial Unicode MS"/>
                </a:endParaRPr>
              </a:p>
            </p:txBody>
          </p:sp>
          <p:sp>
            <p:nvSpPr>
              <p:cNvPr id="5" name="Rounded Rectangle 4"/>
              <p:cNvSpPr/>
              <p:nvPr/>
            </p:nvSpPr>
            <p:spPr>
              <a:xfrm>
                <a:off x="4614006" y="1084286"/>
                <a:ext cx="3612404" cy="616195"/>
              </a:xfrm>
              <a:prstGeom prst="roundRect">
                <a:avLst/>
              </a:prstGeom>
              <a:solidFill>
                <a:srgbClr val="00B050"/>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grpSp>
        <p:sp>
          <p:nvSpPr>
            <p:cNvPr id="8" name="TextBox 10"/>
            <p:cNvSpPr txBox="1"/>
            <p:nvPr/>
          </p:nvSpPr>
          <p:spPr bwMode="auto">
            <a:xfrm>
              <a:off x="4572000" y="1225151"/>
              <a:ext cx="3024336" cy="338554"/>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600" b="1" dirty="0" err="1">
                  <a:solidFill>
                    <a:srgbClr val="FFFF00"/>
                  </a:solidFill>
                  <a:latin typeface="Arial Narrow" panose="020B0606020202030204" pitchFamily="34" charset="0"/>
                  <a:ea typeface="Arial Unicode MS"/>
                  <a:cs typeface="Arial" pitchFamily="34" charset="0"/>
                </a:rPr>
                <a:t>Akibat</a:t>
              </a:r>
              <a:r>
                <a:rPr lang="en-US" altLang="ko-KR" sz="1600" b="1" dirty="0">
                  <a:solidFill>
                    <a:srgbClr val="FFFF00"/>
                  </a:solidFill>
                  <a:latin typeface="Arial Narrow" panose="020B0606020202030204" pitchFamily="34" charset="0"/>
                  <a:ea typeface="Arial Unicode MS"/>
                  <a:cs typeface="Arial" pitchFamily="34" charset="0"/>
                </a:rPr>
                <a:t> </a:t>
              </a:r>
              <a:r>
                <a:rPr lang="en-US" altLang="ko-KR" sz="1600" b="1" dirty="0" err="1">
                  <a:solidFill>
                    <a:srgbClr val="FFFF00"/>
                  </a:solidFill>
                  <a:latin typeface="Arial Narrow" panose="020B0606020202030204" pitchFamily="34" charset="0"/>
                  <a:ea typeface="Arial Unicode MS"/>
                  <a:cs typeface="Arial" pitchFamily="34" charset="0"/>
                </a:rPr>
                <a:t>Dosa</a:t>
              </a:r>
              <a:r>
                <a:rPr lang="en-US" altLang="ko-KR" sz="1600" b="1" dirty="0">
                  <a:solidFill>
                    <a:srgbClr val="FFFF00"/>
                  </a:solidFill>
                  <a:latin typeface="Arial Narrow" panose="020B0606020202030204" pitchFamily="34" charset="0"/>
                  <a:ea typeface="Arial Unicode MS"/>
                  <a:cs typeface="Arial" pitchFamily="34" charset="0"/>
                </a:rPr>
                <a:t> </a:t>
              </a:r>
              <a:r>
                <a:rPr lang="en-US" altLang="ko-KR" sz="1600" b="1" dirty="0" err="1">
                  <a:solidFill>
                    <a:srgbClr val="FFFF00"/>
                  </a:solidFill>
                  <a:latin typeface="Arial Narrow" panose="020B0606020202030204" pitchFamily="34" charset="0"/>
                  <a:ea typeface="Arial Unicode MS"/>
                  <a:cs typeface="Arial" pitchFamily="34" charset="0"/>
                </a:rPr>
                <a:t>secara</a:t>
              </a:r>
              <a:r>
                <a:rPr lang="en-US" altLang="ko-KR" sz="1600" b="1" dirty="0">
                  <a:solidFill>
                    <a:srgbClr val="FFFF00"/>
                  </a:solidFill>
                  <a:latin typeface="Arial Narrow" panose="020B0606020202030204" pitchFamily="34" charset="0"/>
                  <a:ea typeface="Arial Unicode MS"/>
                  <a:cs typeface="Arial" pitchFamily="34" charset="0"/>
                </a:rPr>
                <a:t> </a:t>
              </a:r>
              <a:r>
                <a:rPr lang="en-US" altLang="ko-KR" sz="1600" b="1" dirty="0" err="1">
                  <a:solidFill>
                    <a:srgbClr val="FFFF00"/>
                  </a:solidFill>
                  <a:latin typeface="Arial Narrow" panose="020B0606020202030204" pitchFamily="34" charset="0"/>
                  <a:ea typeface="Arial Unicode MS"/>
                  <a:cs typeface="Arial" pitchFamily="34" charset="0"/>
                </a:rPr>
                <a:t>Langsung</a:t>
              </a:r>
              <a:endParaRPr lang="en-US" altLang="ko-KR" sz="1600" b="1" dirty="0">
                <a:solidFill>
                  <a:srgbClr val="FFFF00"/>
                </a:solidFill>
                <a:latin typeface="Arial Narrow" panose="020B0606020202030204" pitchFamily="34" charset="0"/>
                <a:ea typeface="Arial Unicode MS"/>
                <a:cs typeface="Arial" pitchFamily="34" charset="0"/>
              </a:endParaRPr>
            </a:p>
          </p:txBody>
        </p:sp>
        <p:grpSp>
          <p:nvGrpSpPr>
            <p:cNvPr id="83" name="Group 82"/>
            <p:cNvGrpSpPr/>
            <p:nvPr/>
          </p:nvGrpSpPr>
          <p:grpSpPr>
            <a:xfrm>
              <a:off x="3642255" y="1210623"/>
              <a:ext cx="457090" cy="457090"/>
              <a:chOff x="3642255" y="1210623"/>
              <a:chExt cx="457090" cy="457090"/>
            </a:xfrm>
          </p:grpSpPr>
          <p:sp>
            <p:nvSpPr>
              <p:cNvPr id="6" name="Rounded Rectangle 5"/>
              <p:cNvSpPr/>
              <p:nvPr/>
            </p:nvSpPr>
            <p:spPr>
              <a:xfrm rot="2700000">
                <a:off x="3642255" y="1210623"/>
                <a:ext cx="457090" cy="457090"/>
              </a:xfrm>
              <a:prstGeom prst="roundRect">
                <a:avLst>
                  <a:gd name="adj" fmla="val 10715"/>
                </a:avLst>
              </a:prstGeom>
              <a:solidFill>
                <a:schemeClr val="tx1"/>
              </a:solid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sp>
            <p:nvSpPr>
              <p:cNvPr id="11" name="TextBox 10"/>
              <p:cNvSpPr txBox="1"/>
              <p:nvPr/>
            </p:nvSpPr>
            <p:spPr>
              <a:xfrm>
                <a:off x="3719484" y="1239113"/>
                <a:ext cx="302633" cy="400110"/>
              </a:xfrm>
              <a:prstGeom prst="rect">
                <a:avLst/>
              </a:prstGeom>
              <a:noFill/>
            </p:spPr>
            <p:txBody>
              <a:bodyPr wrap="square" rtlCol="0" anchor="ctr">
                <a:spAutoFit/>
              </a:bodyPr>
              <a:lstStyle/>
              <a:p>
                <a:pPr algn="ctr" latinLnBrk="1"/>
                <a:r>
                  <a:rPr lang="en-US" altLang="ko-KR" sz="2000" b="1" dirty="0">
                    <a:solidFill>
                      <a:schemeClr val="bg1"/>
                    </a:solidFill>
                    <a:latin typeface="Arial Narrow" panose="020B0606020202030204" pitchFamily="34" charset="0"/>
                    <a:ea typeface="Arial Unicode MS"/>
                    <a:cs typeface="Arial" pitchFamily="34" charset="0"/>
                  </a:rPr>
                  <a:t>1</a:t>
                </a:r>
                <a:endParaRPr lang="ko-KR" altLang="en-US" sz="2000" b="1" dirty="0">
                  <a:solidFill>
                    <a:schemeClr val="bg1"/>
                  </a:solidFill>
                  <a:latin typeface="Arial Narrow" panose="020B0606020202030204" pitchFamily="34" charset="0"/>
                  <a:ea typeface="Arial Unicode MS"/>
                  <a:cs typeface="Arial" pitchFamily="34" charset="0"/>
                </a:endParaRPr>
              </a:p>
            </p:txBody>
          </p:sp>
        </p:grpSp>
      </p:grpSp>
      <p:grpSp>
        <p:nvGrpSpPr>
          <p:cNvPr id="85" name="Group 84"/>
          <p:cNvGrpSpPr/>
          <p:nvPr/>
        </p:nvGrpSpPr>
        <p:grpSpPr>
          <a:xfrm>
            <a:off x="4137098" y="2692947"/>
            <a:ext cx="4428135" cy="705130"/>
            <a:chOff x="3642255" y="1078632"/>
            <a:chExt cx="4428135" cy="705130"/>
          </a:xfrm>
        </p:grpSpPr>
        <p:grpSp>
          <p:nvGrpSpPr>
            <p:cNvPr id="86" name="Group 85"/>
            <p:cNvGrpSpPr/>
            <p:nvPr/>
          </p:nvGrpSpPr>
          <p:grpSpPr>
            <a:xfrm>
              <a:off x="4355976" y="1078632"/>
              <a:ext cx="3714414" cy="705130"/>
              <a:chOff x="4614006" y="1084286"/>
              <a:chExt cx="3714414" cy="705130"/>
            </a:xfrm>
          </p:grpSpPr>
          <p:sp>
            <p:nvSpPr>
              <p:cNvPr id="93" name="Rounded Rectangle 92"/>
              <p:cNvSpPr/>
              <p:nvPr/>
            </p:nvSpPr>
            <p:spPr>
              <a:xfrm>
                <a:off x="4716016" y="1173221"/>
                <a:ext cx="3612404" cy="616195"/>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dirty="0">
                  <a:solidFill>
                    <a:prstClr val="black"/>
                  </a:solidFill>
                  <a:latin typeface="Arial Narrow" panose="020B0606020202030204" pitchFamily="34" charset="0"/>
                  <a:ea typeface="Arial Unicode MS"/>
                </a:endParaRPr>
              </a:p>
            </p:txBody>
          </p:sp>
          <p:sp>
            <p:nvSpPr>
              <p:cNvPr id="94" name="Rounded Rectangle 93"/>
              <p:cNvSpPr/>
              <p:nvPr/>
            </p:nvSpPr>
            <p:spPr>
              <a:xfrm>
                <a:off x="4614006" y="1084286"/>
                <a:ext cx="3612404" cy="616195"/>
              </a:xfrm>
              <a:prstGeom prst="roundRect">
                <a:avLst/>
              </a:prstGeom>
              <a:solidFill>
                <a:srgbClr val="00B050"/>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grpSp>
        <p:sp>
          <p:nvSpPr>
            <p:cNvPr id="91" name="TextBox 10"/>
            <p:cNvSpPr txBox="1"/>
            <p:nvPr/>
          </p:nvSpPr>
          <p:spPr bwMode="auto">
            <a:xfrm>
              <a:off x="4572000" y="1216383"/>
              <a:ext cx="3024336" cy="338554"/>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600" b="1" dirty="0" err="1">
                  <a:solidFill>
                    <a:srgbClr val="FFFF00"/>
                  </a:solidFill>
                  <a:latin typeface="Arial Narrow" panose="020B0606020202030204" pitchFamily="34" charset="0"/>
                  <a:ea typeface="Arial Unicode MS"/>
                  <a:cs typeface="Arial" pitchFamily="34" charset="0"/>
                </a:rPr>
                <a:t>Keberadaan</a:t>
              </a:r>
              <a:r>
                <a:rPr lang="en-US" altLang="ko-KR" sz="1600" b="1" dirty="0">
                  <a:solidFill>
                    <a:srgbClr val="FFFF00"/>
                  </a:solidFill>
                  <a:latin typeface="Arial Narrow" panose="020B0606020202030204" pitchFamily="34" charset="0"/>
                  <a:ea typeface="Arial Unicode MS"/>
                  <a:cs typeface="Arial" pitchFamily="34" charset="0"/>
                </a:rPr>
                <a:t> </a:t>
              </a:r>
              <a:r>
                <a:rPr lang="en-US" altLang="ko-KR" sz="1600" b="1" dirty="0" err="1">
                  <a:solidFill>
                    <a:srgbClr val="FFFF00"/>
                  </a:solidFill>
                  <a:latin typeface="Arial Narrow" panose="020B0606020202030204" pitchFamily="34" charset="0"/>
                  <a:ea typeface="Arial Unicode MS"/>
                  <a:cs typeface="Arial" pitchFamily="34" charset="0"/>
                </a:rPr>
                <a:t>Dosa</a:t>
              </a:r>
              <a:r>
                <a:rPr lang="en-US" altLang="ko-KR" sz="1600" b="1" dirty="0">
                  <a:solidFill>
                    <a:srgbClr val="FFFF00"/>
                  </a:solidFill>
                  <a:latin typeface="Arial Narrow" panose="020B0606020202030204" pitchFamily="34" charset="0"/>
                  <a:ea typeface="Arial Unicode MS"/>
                  <a:cs typeface="Arial" pitchFamily="34" charset="0"/>
                </a:rPr>
                <a:t> </a:t>
              </a:r>
              <a:r>
                <a:rPr lang="en-US" altLang="ko-KR" sz="1600" b="1" dirty="0" err="1">
                  <a:solidFill>
                    <a:srgbClr val="FFFF00"/>
                  </a:solidFill>
                  <a:latin typeface="Arial Narrow" panose="020B0606020202030204" pitchFamily="34" charset="0"/>
                  <a:ea typeface="Arial Unicode MS"/>
                  <a:cs typeface="Arial" pitchFamily="34" charset="0"/>
                </a:rPr>
                <a:t>pada</a:t>
              </a:r>
              <a:r>
                <a:rPr lang="en-US" altLang="ko-KR" sz="1600" b="1" dirty="0">
                  <a:solidFill>
                    <a:srgbClr val="FFFF00"/>
                  </a:solidFill>
                  <a:latin typeface="Arial Narrow" panose="020B0606020202030204" pitchFamily="34" charset="0"/>
                  <a:ea typeface="Arial Unicode MS"/>
                  <a:cs typeface="Arial" pitchFamily="34" charset="0"/>
                </a:rPr>
                <a:t> </a:t>
              </a:r>
              <a:r>
                <a:rPr lang="en-US" altLang="ko-KR" sz="1600" b="1" dirty="0" err="1">
                  <a:solidFill>
                    <a:srgbClr val="FFFF00"/>
                  </a:solidFill>
                  <a:latin typeface="Arial Narrow" panose="020B0606020202030204" pitchFamily="34" charset="0"/>
                  <a:ea typeface="Arial Unicode MS"/>
                  <a:cs typeface="Arial" pitchFamily="34" charset="0"/>
                </a:rPr>
                <a:t>Manusia</a:t>
              </a:r>
              <a:endParaRPr lang="en-US" altLang="ko-KR" sz="1600" b="1" dirty="0">
                <a:solidFill>
                  <a:srgbClr val="FFFF00"/>
                </a:solidFill>
                <a:latin typeface="Arial Narrow" panose="020B0606020202030204" pitchFamily="34" charset="0"/>
                <a:ea typeface="Arial Unicode MS"/>
                <a:cs typeface="Arial" pitchFamily="34" charset="0"/>
              </a:endParaRPr>
            </a:p>
          </p:txBody>
        </p:sp>
        <p:grpSp>
          <p:nvGrpSpPr>
            <p:cNvPr id="88" name="Group 87"/>
            <p:cNvGrpSpPr/>
            <p:nvPr/>
          </p:nvGrpSpPr>
          <p:grpSpPr>
            <a:xfrm>
              <a:off x="3642255" y="1210623"/>
              <a:ext cx="457090" cy="457090"/>
              <a:chOff x="3642255" y="1210623"/>
              <a:chExt cx="457090" cy="457090"/>
            </a:xfrm>
          </p:grpSpPr>
          <p:sp>
            <p:nvSpPr>
              <p:cNvPr id="89" name="Rounded Rectangle 88"/>
              <p:cNvSpPr/>
              <p:nvPr/>
            </p:nvSpPr>
            <p:spPr>
              <a:xfrm rot="2700000">
                <a:off x="3642255" y="1210623"/>
                <a:ext cx="457090" cy="457090"/>
              </a:xfrm>
              <a:prstGeom prst="roundRect">
                <a:avLst>
                  <a:gd name="adj" fmla="val 10715"/>
                </a:avLst>
              </a:prstGeom>
              <a:solidFill>
                <a:schemeClr val="tx1"/>
              </a:solid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a:solidFill>
                    <a:prstClr val="white"/>
                  </a:solidFill>
                  <a:latin typeface="Arial Narrow" panose="020B0606020202030204" pitchFamily="34" charset="0"/>
                  <a:ea typeface="Arial Unicode MS"/>
                </a:endParaRPr>
              </a:p>
            </p:txBody>
          </p:sp>
          <p:sp>
            <p:nvSpPr>
              <p:cNvPr id="90" name="TextBox 89"/>
              <p:cNvSpPr txBox="1"/>
              <p:nvPr/>
            </p:nvSpPr>
            <p:spPr>
              <a:xfrm>
                <a:off x="3719484" y="1239113"/>
                <a:ext cx="302633" cy="400110"/>
              </a:xfrm>
              <a:prstGeom prst="rect">
                <a:avLst/>
              </a:prstGeom>
              <a:noFill/>
            </p:spPr>
            <p:txBody>
              <a:bodyPr wrap="square" rtlCol="0" anchor="ctr">
                <a:spAutoFit/>
              </a:bodyPr>
              <a:lstStyle/>
              <a:p>
                <a:pPr algn="ctr" latinLnBrk="1"/>
                <a:r>
                  <a:rPr lang="en-US" altLang="ko-KR" sz="2000" b="1" dirty="0">
                    <a:solidFill>
                      <a:schemeClr val="bg1"/>
                    </a:solidFill>
                    <a:latin typeface="Arial Narrow" panose="020B0606020202030204" pitchFamily="34" charset="0"/>
                    <a:ea typeface="Arial Unicode MS"/>
                    <a:cs typeface="Arial" pitchFamily="34" charset="0"/>
                  </a:rPr>
                  <a:t>2</a:t>
                </a:r>
                <a:endParaRPr lang="ko-KR" altLang="en-US" sz="2000" b="1" dirty="0">
                  <a:solidFill>
                    <a:schemeClr val="bg1"/>
                  </a:solidFill>
                  <a:latin typeface="Arial Narrow" panose="020B0606020202030204" pitchFamily="34" charset="0"/>
                  <a:ea typeface="Arial Unicode MS"/>
                  <a:cs typeface="Arial" pitchFamily="34" charset="0"/>
                </a:endParaRPr>
              </a:p>
            </p:txBody>
          </p:sp>
        </p:grpSp>
      </p:grpSp>
    </p:spTree>
    <p:extLst>
      <p:ext uri="{BB962C8B-B14F-4D97-AF65-F5344CB8AC3E}">
        <p14:creationId xmlns:p14="http://schemas.microsoft.com/office/powerpoint/2010/main" val="294974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84"/>
                                        </p:tgtEl>
                                        <p:attrNameLst>
                                          <p:attrName>style.visibility</p:attrName>
                                        </p:attrNameLst>
                                      </p:cBhvr>
                                      <p:to>
                                        <p:strVal val="visible"/>
                                      </p:to>
                                    </p:set>
                                    <p:animEffect transition="in" filter="fade">
                                      <p:cBhvr>
                                        <p:cTn id="13" dur="1000"/>
                                        <p:tgtEl>
                                          <p:spTgt spid="84"/>
                                        </p:tgtEl>
                                      </p:cBhvr>
                                    </p:animEffect>
                                    <p:anim calcmode="lin" valueType="num">
                                      <p:cBhvr>
                                        <p:cTn id="14" dur="1000" fill="hold"/>
                                        <p:tgtEl>
                                          <p:spTgt spid="84"/>
                                        </p:tgtEl>
                                        <p:attrNameLst>
                                          <p:attrName>ppt_x</p:attrName>
                                        </p:attrNameLst>
                                      </p:cBhvr>
                                      <p:tavLst>
                                        <p:tav tm="0">
                                          <p:val>
                                            <p:strVal val="#ppt_x"/>
                                          </p:val>
                                        </p:tav>
                                        <p:tav tm="100000">
                                          <p:val>
                                            <p:strVal val="#ppt_x"/>
                                          </p:val>
                                        </p:tav>
                                      </p:tavLst>
                                    </p:anim>
                                    <p:anim calcmode="lin" valueType="num">
                                      <p:cBhvr>
                                        <p:cTn id="15"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85"/>
                                        </p:tgtEl>
                                        <p:attrNameLst>
                                          <p:attrName>style.visibility</p:attrName>
                                        </p:attrNameLst>
                                      </p:cBhvr>
                                      <p:to>
                                        <p:strVal val="visible"/>
                                      </p:to>
                                    </p:set>
                                    <p:anim calcmode="lin" valueType="num">
                                      <p:cBhvr additive="base">
                                        <p:cTn id="20" dur="500" fill="hold"/>
                                        <p:tgtEl>
                                          <p:spTgt spid="85"/>
                                        </p:tgtEl>
                                        <p:attrNameLst>
                                          <p:attrName>ppt_x</p:attrName>
                                        </p:attrNameLst>
                                      </p:cBhvr>
                                      <p:tavLst>
                                        <p:tav tm="0">
                                          <p:val>
                                            <p:strVal val="#ppt_x"/>
                                          </p:val>
                                        </p:tav>
                                        <p:tav tm="100000">
                                          <p:val>
                                            <p:strVal val="#ppt_x"/>
                                          </p:val>
                                        </p:tav>
                                      </p:tavLst>
                                    </p:anim>
                                    <p:anim calcmode="lin" valueType="num">
                                      <p:cBhvr additive="base">
                                        <p:cTn id="21" dur="500" fill="hold"/>
                                        <p:tgtEl>
                                          <p:spTgt spid="8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52400" y="4965171"/>
            <a:ext cx="4038600" cy="768085"/>
          </a:xfrm>
        </p:spPr>
        <p:txBody>
          <a:bodyPr/>
          <a:lstStyle/>
          <a:p>
            <a:r>
              <a:rPr lang="en-US" altLang="ko-KR" sz="3200" b="1" dirty="0" err="1">
                <a:solidFill>
                  <a:srgbClr val="002060"/>
                </a:solidFill>
                <a:latin typeface="Arial Narrow" panose="020B0606020202030204" pitchFamily="34" charset="0"/>
              </a:rPr>
              <a:t>Pendalaman</a:t>
            </a:r>
            <a:r>
              <a:rPr lang="en-US" altLang="ko-KR" sz="3200" b="1" dirty="0">
                <a:solidFill>
                  <a:srgbClr val="002060"/>
                </a:solidFill>
                <a:latin typeface="Arial Narrow" panose="020B0606020202030204" pitchFamily="34" charset="0"/>
              </a:rPr>
              <a:t> </a:t>
            </a:r>
            <a:r>
              <a:rPr lang="en-US" altLang="ko-KR" sz="3200" b="1" dirty="0" err="1">
                <a:solidFill>
                  <a:srgbClr val="002060"/>
                </a:solidFill>
                <a:latin typeface="Arial Narrow" panose="020B0606020202030204" pitchFamily="34" charset="0"/>
              </a:rPr>
              <a:t>Materi</a:t>
            </a:r>
            <a:endParaRPr lang="ko-KR" altLang="en-US" sz="3200" b="1" dirty="0">
              <a:solidFill>
                <a:srgbClr val="002060"/>
              </a:solidFill>
              <a:latin typeface="Arial Narrow" panose="020B0606020202030204" pitchFamily="34" charset="0"/>
            </a:endParaRPr>
          </a:p>
        </p:txBody>
      </p:sp>
      <p:sp>
        <p:nvSpPr>
          <p:cNvPr id="3" name="Text Placeholder 2"/>
          <p:cNvSpPr>
            <a:spLocks noGrp="1"/>
          </p:cNvSpPr>
          <p:nvPr>
            <p:ph type="body" sz="quarter" idx="11"/>
          </p:nvPr>
        </p:nvSpPr>
        <p:spPr>
          <a:xfrm>
            <a:off x="152400" y="5733256"/>
            <a:ext cx="4038600" cy="384043"/>
          </a:xfrm>
          <a:solidFill>
            <a:srgbClr val="FF0000"/>
          </a:solidFill>
        </p:spPr>
        <p:txBody>
          <a:bodyPr/>
          <a:lstStyle/>
          <a:p>
            <a:pPr lvl="0"/>
            <a:r>
              <a:rPr lang="en-US" altLang="ko-KR" sz="1600" b="1" dirty="0" err="1">
                <a:latin typeface="Arial Narrow" panose="020B0606020202030204" pitchFamily="34" charset="0"/>
              </a:rPr>
              <a:t>Pembahasan</a:t>
            </a:r>
            <a:r>
              <a:rPr lang="en-US" altLang="ko-KR" sz="1600" b="1" dirty="0">
                <a:latin typeface="Arial Narrow" panose="020B0606020202030204" pitchFamily="34" charset="0"/>
              </a:rPr>
              <a:t>, Tanya </a:t>
            </a:r>
            <a:r>
              <a:rPr lang="en-US" altLang="ko-KR" sz="1600" b="1" dirty="0" err="1">
                <a:latin typeface="Arial Narrow" panose="020B0606020202030204" pitchFamily="34" charset="0"/>
              </a:rPr>
              <a:t>Jawab</a:t>
            </a:r>
            <a:r>
              <a:rPr lang="en-US" altLang="ko-KR" sz="1600" b="1" dirty="0">
                <a:latin typeface="Arial Narrow" panose="020B0606020202030204" pitchFamily="34" charset="0"/>
              </a:rPr>
              <a:t>, </a:t>
            </a:r>
            <a:r>
              <a:rPr lang="en-US" altLang="ko-KR" sz="1600" b="1" dirty="0" err="1">
                <a:latin typeface="Arial Narrow" panose="020B0606020202030204" pitchFamily="34" charset="0"/>
              </a:rPr>
              <a:t>Diskusi</a:t>
            </a:r>
            <a:r>
              <a:rPr lang="en-US" altLang="ko-KR" sz="1600" b="1" dirty="0">
                <a:latin typeface="Arial Narrow" panose="020B0606020202030204" pitchFamily="34" charset="0"/>
              </a:rPr>
              <a:t> </a:t>
            </a:r>
            <a:r>
              <a:rPr lang="en-US" altLang="ko-KR" sz="1600" b="1" dirty="0" err="1">
                <a:latin typeface="Arial Narrow" panose="020B0606020202030204" pitchFamily="34" charset="0"/>
              </a:rPr>
              <a:t>dan</a:t>
            </a:r>
            <a:r>
              <a:rPr lang="en-US" altLang="ko-KR" sz="1600" b="1" dirty="0">
                <a:latin typeface="Arial Narrow" panose="020B0606020202030204" pitchFamily="34" charset="0"/>
              </a:rPr>
              <a:t> </a:t>
            </a:r>
            <a:r>
              <a:rPr lang="en-US" altLang="ko-KR" sz="1600" b="1" dirty="0" err="1">
                <a:latin typeface="Arial Narrow" panose="020B0606020202030204" pitchFamily="34" charset="0"/>
              </a:rPr>
              <a:t>Refleksi</a:t>
            </a:r>
            <a:endParaRPr lang="en-US" altLang="ko-KR" sz="1600" b="1" dirty="0">
              <a:latin typeface="Arial Narrow" panose="020B0606020202030204" pitchFamily="34" charset="0"/>
            </a:endParaRPr>
          </a:p>
        </p:txBody>
      </p:sp>
    </p:spTree>
    <p:extLst>
      <p:ext uri="{BB962C8B-B14F-4D97-AF65-F5344CB8AC3E}">
        <p14:creationId xmlns:p14="http://schemas.microsoft.com/office/powerpoint/2010/main" val="31012342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grayscl/>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2800" b="1" dirty="0" err="1">
                <a:solidFill>
                  <a:srgbClr val="FFFF00"/>
                </a:solidFill>
                <a:latin typeface="Arial Narrow" panose="020B0606020202030204" pitchFamily="34" charset="0"/>
              </a:rPr>
              <a:t>Pengertian</a:t>
            </a:r>
            <a:r>
              <a:rPr lang="en-US" altLang="ko-KR" sz="2800" b="1" dirty="0">
                <a:solidFill>
                  <a:srgbClr val="FFFF00"/>
                </a:solidFill>
                <a:latin typeface="Arial Narrow" panose="020B0606020202030204" pitchFamily="34" charset="0"/>
              </a:rPr>
              <a:t> </a:t>
            </a:r>
            <a:r>
              <a:rPr lang="en-US" altLang="ko-KR" sz="2800" b="1" dirty="0" err="1">
                <a:solidFill>
                  <a:srgbClr val="FFFF00"/>
                </a:solidFill>
                <a:latin typeface="Arial Narrow" panose="020B0606020202030204" pitchFamily="34" charset="0"/>
              </a:rPr>
              <a:t>Dosa</a:t>
            </a:r>
            <a:r>
              <a:rPr lang="en-US" altLang="ko-KR" sz="2800" b="1" dirty="0">
                <a:solidFill>
                  <a:srgbClr val="FFFF00"/>
                </a:solidFill>
                <a:latin typeface="Arial Narrow" panose="020B0606020202030204" pitchFamily="34" charset="0"/>
              </a:rPr>
              <a:t> </a:t>
            </a:r>
            <a:r>
              <a:rPr lang="en-US" altLang="ko-KR" sz="2800" b="1" dirty="0" err="1">
                <a:solidFill>
                  <a:srgbClr val="FFFF00"/>
                </a:solidFill>
                <a:latin typeface="Arial Narrow" panose="020B0606020202030204" pitchFamily="34" charset="0"/>
              </a:rPr>
              <a:t>Asali</a:t>
            </a:r>
            <a:endParaRPr lang="ko-KR" altLang="en-US" sz="2800" b="1" dirty="0">
              <a:solidFill>
                <a:srgbClr val="FFFF00"/>
              </a:solidFill>
              <a:latin typeface="Arial Narrow" panose="020B0606020202030204" pitchFamily="34" charset="0"/>
            </a:endParaRPr>
          </a:p>
        </p:txBody>
      </p:sp>
      <p:sp>
        <p:nvSpPr>
          <p:cNvPr id="3" name="Text Placeholder 2"/>
          <p:cNvSpPr>
            <a:spLocks noGrp="1"/>
          </p:cNvSpPr>
          <p:nvPr>
            <p:ph type="body" sz="quarter" idx="11"/>
          </p:nvPr>
        </p:nvSpPr>
        <p:spPr/>
        <p:txBody>
          <a:bodyPr/>
          <a:lstStyle/>
          <a:p>
            <a:pPr lvl="0"/>
            <a:r>
              <a:rPr lang="en-US" altLang="ko-KR" sz="2000" b="1" dirty="0" err="1">
                <a:latin typeface="Arial Narrow" panose="020B0606020202030204" pitchFamily="34" charset="0"/>
              </a:rPr>
              <a:t>Keberdosaan</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Manusia</a:t>
            </a:r>
            <a:endParaRPr lang="en-US" altLang="ko-KR" sz="2000" b="1" dirty="0">
              <a:latin typeface="Arial Narrow" panose="020B0606020202030204" pitchFamily="34" charset="0"/>
            </a:endParaRPr>
          </a:p>
        </p:txBody>
      </p:sp>
      <p:sp>
        <p:nvSpPr>
          <p:cNvPr id="18" name="TextBox 17"/>
          <p:cNvSpPr txBox="1"/>
          <p:nvPr/>
        </p:nvSpPr>
        <p:spPr>
          <a:xfrm>
            <a:off x="2483768" y="1522089"/>
            <a:ext cx="6120680" cy="5309146"/>
          </a:xfrm>
          <a:prstGeom prst="rect">
            <a:avLst/>
          </a:prstGeom>
          <a:noFill/>
        </p:spPr>
        <p:txBody>
          <a:bodyPr wrap="square" rtlCol="0" anchor="ctr">
            <a:spAutoFit/>
          </a:bodyPr>
          <a:lstStyle/>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Kita semua telah berbuat dosa, mempunyai sifat yang rusak moral dan cenderung brbuat dosa sehingga hal itu tidak dapat dihindari.</a:t>
            </a:r>
          </a:p>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Rom 5:12  </a:t>
            </a:r>
            <a:r>
              <a:rPr lang="fi-FI" sz="1400" dirty="0">
                <a:solidFill>
                  <a:prstClr val="black"/>
                </a:solidFill>
                <a:latin typeface="Arial Narrow" panose="020B0606020202030204" pitchFamily="34" charset="0"/>
                <a:cs typeface="Arial" charset="0"/>
              </a:rPr>
              <a:t>Sebab itu, sama seperti dosa telah masuk ke dalam dunia oleh satu orang, dan oleh dosa itu juga maut, demikianlah maut itu telah menjalar kepada semua orang, karena semua orang telah berbuat dosa.</a:t>
            </a:r>
          </a:p>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Rom 5:15 </a:t>
            </a:r>
            <a:r>
              <a:rPr lang="fi-FI" sz="1400" dirty="0">
                <a:solidFill>
                  <a:prstClr val="black"/>
                </a:solidFill>
                <a:latin typeface="Arial Narrow" panose="020B0606020202030204" pitchFamily="34" charset="0"/>
                <a:cs typeface="Arial" charset="0"/>
              </a:rPr>
              <a:t>Tetapi karunia Allah tidaklah sama dengan pelanggaran Adam. Sebab, jika karena pelanggaran satu orang semua orang telah jatuh di dalam kuasa maut, jauh lebih besar lagi kasih karunia Allah dan karunia-Nya, yang dilimpahkan-Nya atas semua orang karena satu orang, yaitu Yesus Kristus.</a:t>
            </a:r>
            <a:r>
              <a:rPr lang="fi-FI" sz="1500" dirty="0">
                <a:solidFill>
                  <a:prstClr val="black"/>
                </a:solidFill>
                <a:latin typeface="Arial Narrow" panose="020B0606020202030204" pitchFamily="34" charset="0"/>
                <a:cs typeface="Arial" charset="0"/>
              </a:rPr>
              <a:t> </a:t>
            </a:r>
          </a:p>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Rom 5:16 </a:t>
            </a:r>
            <a:r>
              <a:rPr lang="fi-FI" sz="1400" dirty="0">
                <a:solidFill>
                  <a:prstClr val="black"/>
                </a:solidFill>
                <a:latin typeface="Arial Narrow" panose="020B0606020202030204" pitchFamily="34" charset="0"/>
                <a:cs typeface="Arial" charset="0"/>
              </a:rPr>
              <a:t>Dan kasih karunia tidak berimbangan dengan dosa satu orang. Sebab penghakiman atas satu pelanggaran itu telah mengakibatkan penghukuman, tetapi penganugerahan karunia atas banyak pelanggaran itu mengakibatkan pembenaran. </a:t>
            </a:r>
          </a:p>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Rom 5:17 </a:t>
            </a:r>
            <a:r>
              <a:rPr lang="fi-FI" sz="1400" dirty="0">
                <a:solidFill>
                  <a:prstClr val="black"/>
                </a:solidFill>
                <a:latin typeface="Arial Narrow" panose="020B0606020202030204" pitchFamily="34" charset="0"/>
                <a:cs typeface="Arial" charset="0"/>
              </a:rPr>
              <a:t>Sebab, jika oleh dosa satu orang, maut telah berkuasa oleh satu orang itu, maka lebih benar lagi mereka, yang telah menerima kelimpahan kasih karunia dan anugerah kebenaran, akan hidup dan berkuasa oleh karena satu orang itu, yaitu Yesus Kristus. </a:t>
            </a:r>
          </a:p>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Rom 5:18 </a:t>
            </a:r>
            <a:r>
              <a:rPr lang="fi-FI" sz="1400" dirty="0">
                <a:solidFill>
                  <a:prstClr val="black"/>
                </a:solidFill>
                <a:latin typeface="Arial Narrow" panose="020B0606020202030204" pitchFamily="34" charset="0"/>
                <a:cs typeface="Arial" charset="0"/>
              </a:rPr>
              <a:t>Sebab itu, sama seperti oleh satu pelanggaran semua orang beroleh penghukuman, demikian pula oleh satu perbuatan kebenaran semua orang beroleh pembenaran untuk hidup. </a:t>
            </a:r>
          </a:p>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Rom 5:19 </a:t>
            </a:r>
            <a:r>
              <a:rPr lang="fi-FI" sz="1400" dirty="0">
                <a:solidFill>
                  <a:prstClr val="black"/>
                </a:solidFill>
                <a:latin typeface="Arial Narrow" panose="020B0606020202030204" pitchFamily="34" charset="0"/>
                <a:cs typeface="Arial" charset="0"/>
              </a:rPr>
              <a:t>Jadi sama seperti oleh ketidaktaatan satu orang semua orang telah menjadi orang berdosa, demikian pula oleh ketaatan satu orang semua orang menjadi orang benar.</a:t>
            </a:r>
            <a:endParaRPr lang="fi-FI" sz="1500" dirty="0">
              <a:solidFill>
                <a:prstClr val="black"/>
              </a:solidFill>
              <a:latin typeface="Arial Narrow" panose="020B0606020202030204" pitchFamily="34" charset="0"/>
              <a:cs typeface="Arial" charset="0"/>
            </a:endParaRPr>
          </a:p>
        </p:txBody>
      </p:sp>
    </p:spTree>
    <p:extLst>
      <p:ext uri="{BB962C8B-B14F-4D97-AF65-F5344CB8AC3E}">
        <p14:creationId xmlns:p14="http://schemas.microsoft.com/office/powerpoint/2010/main" val="3776142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xEl>
                                              <p:pRg st="0" end="0"/>
                                            </p:txEl>
                                          </p:spTgt>
                                        </p:tgtEl>
                                        <p:attrNameLst>
                                          <p:attrName>style.visibility</p:attrName>
                                        </p:attrNameLst>
                                      </p:cBhvr>
                                      <p:to>
                                        <p:strVal val="visible"/>
                                      </p:to>
                                    </p:set>
                                    <p:anim calcmode="lin" valueType="num">
                                      <p:cBhvr additive="base">
                                        <p:cTn id="19"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8">
                                            <p:txEl>
                                              <p:pRg st="1" end="1"/>
                                            </p:txEl>
                                          </p:spTgt>
                                        </p:tgtEl>
                                        <p:attrNameLst>
                                          <p:attrName>style.visibility</p:attrName>
                                        </p:attrNameLst>
                                      </p:cBhvr>
                                      <p:to>
                                        <p:strVal val="visible"/>
                                      </p:to>
                                    </p:set>
                                    <p:anim calcmode="lin" valueType="num">
                                      <p:cBhvr additive="base">
                                        <p:cTn id="25" dur="500" fill="hold"/>
                                        <p:tgtEl>
                                          <p:spTgt spid="18">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8">
                                            <p:txEl>
                                              <p:pRg st="3" end="3"/>
                                            </p:txEl>
                                          </p:spTgt>
                                        </p:tgtEl>
                                        <p:attrNameLst>
                                          <p:attrName>style.visibility</p:attrName>
                                        </p:attrNameLst>
                                      </p:cBhvr>
                                      <p:to>
                                        <p:strVal val="visible"/>
                                      </p:to>
                                    </p:set>
                                    <p:anim calcmode="lin" valueType="num">
                                      <p:cBhvr additive="base">
                                        <p:cTn id="37" dur="500" fill="hold"/>
                                        <p:tgtEl>
                                          <p:spTgt spid="18">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8">
                                            <p:txEl>
                                              <p:pRg st="4" end="4"/>
                                            </p:txEl>
                                          </p:spTgt>
                                        </p:tgtEl>
                                        <p:attrNameLst>
                                          <p:attrName>style.visibility</p:attrName>
                                        </p:attrNameLst>
                                      </p:cBhvr>
                                      <p:to>
                                        <p:strVal val="visible"/>
                                      </p:to>
                                    </p:set>
                                    <p:anim calcmode="lin" valueType="num">
                                      <p:cBhvr additive="base">
                                        <p:cTn id="43" dur="500" fill="hold"/>
                                        <p:tgtEl>
                                          <p:spTgt spid="18">
                                            <p:txEl>
                                              <p:pRg st="4" end="4"/>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8">
                                            <p:txEl>
                                              <p:pRg st="5" end="5"/>
                                            </p:txEl>
                                          </p:spTgt>
                                        </p:tgtEl>
                                        <p:attrNameLst>
                                          <p:attrName>style.visibility</p:attrName>
                                        </p:attrNameLst>
                                      </p:cBhvr>
                                      <p:to>
                                        <p:strVal val="visible"/>
                                      </p:to>
                                    </p:set>
                                    <p:anim calcmode="lin" valueType="num">
                                      <p:cBhvr additive="base">
                                        <p:cTn id="49" dur="500" fill="hold"/>
                                        <p:tgtEl>
                                          <p:spTgt spid="18">
                                            <p:txEl>
                                              <p:pRg st="5" end="5"/>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1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18">
                                            <p:txEl>
                                              <p:pRg st="6" end="6"/>
                                            </p:txEl>
                                          </p:spTgt>
                                        </p:tgtEl>
                                        <p:attrNameLst>
                                          <p:attrName>style.visibility</p:attrName>
                                        </p:attrNameLst>
                                      </p:cBhvr>
                                      <p:to>
                                        <p:strVal val="visible"/>
                                      </p:to>
                                    </p:set>
                                    <p:anim calcmode="lin" valueType="num">
                                      <p:cBhvr additive="base">
                                        <p:cTn id="55" dur="500" fill="hold"/>
                                        <p:tgtEl>
                                          <p:spTgt spid="18">
                                            <p:txEl>
                                              <p:pRg st="6" end="6"/>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18">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grayscl/>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2800" b="1" dirty="0" err="1">
                <a:solidFill>
                  <a:srgbClr val="FFFF00"/>
                </a:solidFill>
                <a:latin typeface="Arial Narrow" panose="020B0606020202030204" pitchFamily="34" charset="0"/>
              </a:rPr>
              <a:t>Teori</a:t>
            </a:r>
            <a:r>
              <a:rPr lang="en-US" altLang="ko-KR" sz="2800" b="1" dirty="0">
                <a:solidFill>
                  <a:srgbClr val="FFFF00"/>
                </a:solidFill>
                <a:latin typeface="Arial Narrow" panose="020B0606020202030204" pitchFamily="34" charset="0"/>
              </a:rPr>
              <a:t> Pelagius</a:t>
            </a:r>
            <a:endParaRPr lang="ko-KR" altLang="en-US" sz="2800" b="1" dirty="0">
              <a:solidFill>
                <a:srgbClr val="FFFF00"/>
              </a:solidFill>
              <a:latin typeface="Arial Narrow" panose="020B0606020202030204" pitchFamily="34" charset="0"/>
            </a:endParaRPr>
          </a:p>
        </p:txBody>
      </p:sp>
      <p:sp>
        <p:nvSpPr>
          <p:cNvPr id="3" name="Text Placeholder 2"/>
          <p:cNvSpPr>
            <a:spLocks noGrp="1"/>
          </p:cNvSpPr>
          <p:nvPr>
            <p:ph type="body" sz="quarter" idx="11"/>
          </p:nvPr>
        </p:nvSpPr>
        <p:spPr/>
        <p:txBody>
          <a:bodyPr/>
          <a:lstStyle/>
          <a:p>
            <a:pPr lvl="0"/>
            <a:r>
              <a:rPr lang="en-US" altLang="ko-KR" sz="2000" b="1" dirty="0">
                <a:latin typeface="Arial Narrow" panose="020B0606020202030204" pitchFamily="34" charset="0"/>
              </a:rPr>
              <a:t>Pelagius, </a:t>
            </a:r>
            <a:r>
              <a:rPr lang="en-US" altLang="ko-KR" sz="2000" b="1" dirty="0" err="1">
                <a:latin typeface="Arial Narrow" panose="020B0606020202030204" pitchFamily="34" charset="0"/>
              </a:rPr>
              <a:t>rahib</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moralis</a:t>
            </a:r>
            <a:r>
              <a:rPr lang="en-US" altLang="ko-KR" sz="2000" b="1" dirty="0">
                <a:latin typeface="Arial Narrow" panose="020B0606020202030204" pitchFamily="34" charset="0"/>
              </a:rPr>
              <a:t> di </a:t>
            </a:r>
            <a:r>
              <a:rPr lang="en-US" altLang="ko-KR" sz="2000" b="1" dirty="0" err="1">
                <a:latin typeface="Arial Narrow" panose="020B0606020202030204" pitchFamily="34" charset="0"/>
              </a:rPr>
              <a:t>Kartago</a:t>
            </a:r>
            <a:r>
              <a:rPr lang="en-US" altLang="ko-KR" sz="2000" b="1" dirty="0">
                <a:latin typeface="Arial Narrow" panose="020B0606020202030204" pitchFamily="34" charset="0"/>
              </a:rPr>
              <a:t>, Afrika Utara</a:t>
            </a:r>
          </a:p>
        </p:txBody>
      </p:sp>
      <p:sp>
        <p:nvSpPr>
          <p:cNvPr id="18" name="TextBox 17"/>
          <p:cNvSpPr txBox="1"/>
          <p:nvPr/>
        </p:nvSpPr>
        <p:spPr>
          <a:xfrm>
            <a:off x="2483768" y="1937594"/>
            <a:ext cx="6120680" cy="4478149"/>
          </a:xfrm>
          <a:prstGeom prst="rect">
            <a:avLst/>
          </a:prstGeom>
          <a:noFill/>
        </p:spPr>
        <p:txBody>
          <a:bodyPr wrap="square" rtlCol="0" anchor="ctr">
            <a:spAutoFit/>
          </a:bodyPr>
          <a:lstStyle/>
          <a:p>
            <a:pPr marL="236538" indent="-236538" algn="just">
              <a:spcBef>
                <a:spcPts val="600"/>
              </a:spcBef>
              <a:buFont typeface="Wingdings" panose="05000000000000000000" pitchFamily="2" charset="2"/>
              <a:buChar char="§"/>
            </a:pPr>
            <a:r>
              <a:rPr lang="fi-FI" dirty="0">
                <a:solidFill>
                  <a:prstClr val="black"/>
                </a:solidFill>
                <a:latin typeface="Arial Narrow" panose="020B0606020202030204" pitchFamily="34" charset="0"/>
                <a:cs typeface="Arial" charset="0"/>
              </a:rPr>
              <a:t>Keadaan berdosa manusia meniadakan semua motivasi untuk menjalankan kehidupan yang baik. Sebab manusia adalah ciptaan yang memiliki kehendak bebas, baik dari pengaruh alam semesta atau yang disebabkan oleh Adam.</a:t>
            </a:r>
          </a:p>
          <a:p>
            <a:pPr marL="236538" indent="-236538" algn="just">
              <a:spcBef>
                <a:spcPts val="600"/>
              </a:spcBef>
              <a:buFont typeface="Wingdings" panose="05000000000000000000" pitchFamily="2" charset="2"/>
              <a:buChar char="§"/>
            </a:pPr>
            <a:r>
              <a:rPr lang="fi-FI" dirty="0">
                <a:solidFill>
                  <a:prstClr val="black"/>
                </a:solidFill>
                <a:latin typeface="Arial Narrow" panose="020B0606020202030204" pitchFamily="34" charset="0"/>
                <a:cs typeface="Arial" charset="0"/>
              </a:rPr>
              <a:t>Jiwa seseorang tidak tercemar oleh kerusakan atau kesalahan dari dosa Adam. Pengaruh kejatuhan Adam pada keturunanya hanyalah teladan yang buruk. Manusia tidak mempunyai cacat rohani yang dibawa lahir.</a:t>
            </a:r>
          </a:p>
          <a:p>
            <a:pPr marL="236538" indent="-236538" algn="just">
              <a:spcBef>
                <a:spcPts val="600"/>
              </a:spcBef>
              <a:buFont typeface="Wingdings" panose="05000000000000000000" pitchFamily="2" charset="2"/>
              <a:buChar char="§"/>
            </a:pPr>
            <a:r>
              <a:rPr lang="fi-FI" dirty="0">
                <a:solidFill>
                  <a:prstClr val="black"/>
                </a:solidFill>
                <a:latin typeface="Arial Narrow" panose="020B0606020202030204" pitchFamily="34" charset="0"/>
                <a:cs typeface="Arial" charset="0"/>
              </a:rPr>
              <a:t>Setiap orang memiliki kebebasan sebagai anugerah Allah untuk memahami Allah melalui akal serta hukum Musa dan pengajaran Yesus. Manusia mampu menggenapi perintah Allah dengan usahanya sendiri tanpa berbuat dosa. Dan keselamatan itu dapat diusahakan oleh manusia dengan tidak berbuat dosa.</a:t>
            </a:r>
          </a:p>
          <a:p>
            <a:pPr marL="236538" indent="-236538" algn="just">
              <a:spcBef>
                <a:spcPts val="600"/>
              </a:spcBef>
              <a:buFont typeface="Wingdings" panose="05000000000000000000" pitchFamily="2" charset="2"/>
              <a:buChar char="§"/>
            </a:pPr>
            <a:r>
              <a:rPr lang="fi-FI" dirty="0">
                <a:solidFill>
                  <a:prstClr val="black"/>
                </a:solidFill>
                <a:latin typeface="Arial Narrow" panose="020B0606020202030204" pitchFamily="34" charset="0"/>
                <a:cs typeface="Arial" charset="0"/>
              </a:rPr>
              <a:t>Manusia bebas menempatkan dirinya tanpa bertanggung jawab kepada Allah.</a:t>
            </a:r>
          </a:p>
        </p:txBody>
      </p:sp>
    </p:spTree>
    <p:extLst>
      <p:ext uri="{BB962C8B-B14F-4D97-AF65-F5344CB8AC3E}">
        <p14:creationId xmlns:p14="http://schemas.microsoft.com/office/powerpoint/2010/main" val="105251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xEl>
                                              <p:pRg st="0" end="0"/>
                                            </p:txEl>
                                          </p:spTgt>
                                        </p:tgtEl>
                                        <p:attrNameLst>
                                          <p:attrName>style.visibility</p:attrName>
                                        </p:attrNameLst>
                                      </p:cBhvr>
                                      <p:to>
                                        <p:strVal val="visible"/>
                                      </p:to>
                                    </p:set>
                                    <p:anim calcmode="lin" valueType="num">
                                      <p:cBhvr additive="base">
                                        <p:cTn id="19"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8">
                                            <p:txEl>
                                              <p:pRg st="1" end="1"/>
                                            </p:txEl>
                                          </p:spTgt>
                                        </p:tgtEl>
                                        <p:attrNameLst>
                                          <p:attrName>style.visibility</p:attrName>
                                        </p:attrNameLst>
                                      </p:cBhvr>
                                      <p:to>
                                        <p:strVal val="visible"/>
                                      </p:to>
                                    </p:set>
                                    <p:anim calcmode="lin" valueType="num">
                                      <p:cBhvr additive="base">
                                        <p:cTn id="25" dur="500" fill="hold"/>
                                        <p:tgtEl>
                                          <p:spTgt spid="18">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8">
                                            <p:txEl>
                                              <p:pRg st="3" end="3"/>
                                            </p:txEl>
                                          </p:spTgt>
                                        </p:tgtEl>
                                        <p:attrNameLst>
                                          <p:attrName>style.visibility</p:attrName>
                                        </p:attrNameLst>
                                      </p:cBhvr>
                                      <p:to>
                                        <p:strVal val="visible"/>
                                      </p:to>
                                    </p:set>
                                    <p:anim calcmode="lin" valueType="num">
                                      <p:cBhvr additive="base">
                                        <p:cTn id="37" dur="500" fill="hold"/>
                                        <p:tgtEl>
                                          <p:spTgt spid="18">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8">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grayscl/>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2800" b="1" dirty="0" err="1">
                <a:solidFill>
                  <a:srgbClr val="FFFF00"/>
                </a:solidFill>
                <a:latin typeface="Arial Narrow" panose="020B0606020202030204" pitchFamily="34" charset="0"/>
              </a:rPr>
              <a:t>Teori</a:t>
            </a:r>
            <a:r>
              <a:rPr lang="en-US" altLang="ko-KR" sz="2800" b="1" dirty="0">
                <a:solidFill>
                  <a:srgbClr val="FFFF00"/>
                </a:solidFill>
                <a:latin typeface="Arial Narrow" panose="020B0606020202030204" pitchFamily="34" charset="0"/>
              </a:rPr>
              <a:t> </a:t>
            </a:r>
            <a:r>
              <a:rPr lang="en-US" altLang="ko-KR" sz="2800" b="1" dirty="0" err="1">
                <a:solidFill>
                  <a:srgbClr val="FFFF00"/>
                </a:solidFill>
                <a:latin typeface="Arial Narrow" panose="020B0606020202030204" pitchFamily="34" charset="0"/>
              </a:rPr>
              <a:t>Arminianisme</a:t>
            </a:r>
            <a:endParaRPr lang="ko-KR" altLang="en-US" sz="2800" b="1" dirty="0">
              <a:solidFill>
                <a:srgbClr val="FFFF00"/>
              </a:solidFill>
              <a:latin typeface="Arial Narrow" panose="020B0606020202030204" pitchFamily="34" charset="0"/>
            </a:endParaRPr>
          </a:p>
        </p:txBody>
      </p:sp>
      <p:sp>
        <p:nvSpPr>
          <p:cNvPr id="3" name="Text Placeholder 2"/>
          <p:cNvSpPr>
            <a:spLocks noGrp="1"/>
          </p:cNvSpPr>
          <p:nvPr>
            <p:ph type="body" sz="quarter" idx="11"/>
          </p:nvPr>
        </p:nvSpPr>
        <p:spPr/>
        <p:txBody>
          <a:bodyPr/>
          <a:lstStyle/>
          <a:p>
            <a:pPr lvl="0"/>
            <a:r>
              <a:rPr lang="en-US" altLang="ko-KR" sz="2000" b="1" dirty="0" err="1">
                <a:latin typeface="Arial Narrow" panose="020B0606020202030204" pitchFamily="34" charset="0"/>
              </a:rPr>
              <a:t>Yakobus</a:t>
            </a:r>
            <a:r>
              <a:rPr lang="en-US" altLang="ko-KR" sz="2000" b="1" dirty="0">
                <a:latin typeface="Arial Narrow" panose="020B0606020202030204" pitchFamily="34" charset="0"/>
              </a:rPr>
              <a:t> Arminius, </a:t>
            </a:r>
            <a:r>
              <a:rPr lang="en-US" altLang="ko-KR" sz="2000" b="1" dirty="0" err="1">
                <a:latin typeface="Arial Narrow" panose="020B0606020202030204" pitchFamily="34" charset="0"/>
              </a:rPr>
              <a:t>pendeta</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dan</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teolog</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Belanda</a:t>
            </a:r>
            <a:endParaRPr lang="en-US" altLang="ko-KR" sz="2000" b="1" dirty="0">
              <a:latin typeface="Arial Narrow" panose="020B0606020202030204" pitchFamily="34" charset="0"/>
            </a:endParaRPr>
          </a:p>
        </p:txBody>
      </p:sp>
      <p:sp>
        <p:nvSpPr>
          <p:cNvPr id="18" name="TextBox 17"/>
          <p:cNvSpPr txBox="1"/>
          <p:nvPr/>
        </p:nvSpPr>
        <p:spPr>
          <a:xfrm>
            <a:off x="2483768" y="2214596"/>
            <a:ext cx="6120680" cy="3924151"/>
          </a:xfrm>
          <a:prstGeom prst="rect">
            <a:avLst/>
          </a:prstGeom>
          <a:noFill/>
        </p:spPr>
        <p:txBody>
          <a:bodyPr wrap="square" rtlCol="0" anchor="ctr">
            <a:spAutoFit/>
          </a:bodyPr>
          <a:lstStyle/>
          <a:p>
            <a:pPr marL="236538" indent="-236538" algn="just">
              <a:spcBef>
                <a:spcPts val="600"/>
              </a:spcBef>
              <a:buFont typeface="Wingdings" panose="05000000000000000000" pitchFamily="2" charset="2"/>
              <a:buChar char="§"/>
            </a:pPr>
            <a:r>
              <a:rPr lang="fi-FI" dirty="0">
                <a:solidFill>
                  <a:prstClr val="black"/>
                </a:solidFill>
                <a:latin typeface="Arial Narrow" panose="020B0606020202030204" pitchFamily="34" charset="0"/>
                <a:cs typeface="Arial" charset="0"/>
              </a:rPr>
              <a:t>Umat manusia menerima watak yang rusak dari Adam. Kita mengawali hidup ini tanpa kebenaran. Dengan demikian tanpa bantuan ilahi yang khusus, manusia tidak mungkin melaksanakan perintah-perintah Allah yang rohani.</a:t>
            </a:r>
          </a:p>
          <a:p>
            <a:pPr marL="236538" indent="-236538" algn="just">
              <a:spcBef>
                <a:spcPts val="600"/>
              </a:spcBef>
              <a:buFont typeface="Wingdings" panose="05000000000000000000" pitchFamily="2" charset="2"/>
              <a:buChar char="§"/>
            </a:pPr>
            <a:r>
              <a:rPr lang="fi-FI" dirty="0">
                <a:solidFill>
                  <a:prstClr val="black"/>
                </a:solidFill>
                <a:latin typeface="Arial Narrow" panose="020B0606020202030204" pitchFamily="34" charset="0"/>
                <a:cs typeface="Arial" charset="0"/>
              </a:rPr>
              <a:t>Anugerah yang mendahului suatu manfaat yang universal dari karya pendamaian Kristus, meniadakan akibat-akibat hukum dari dosa Adam.</a:t>
            </a:r>
          </a:p>
          <a:p>
            <a:pPr marL="236538" indent="-236538" algn="just">
              <a:spcBef>
                <a:spcPts val="600"/>
              </a:spcBef>
              <a:buFont typeface="Wingdings" panose="05000000000000000000" pitchFamily="2" charset="2"/>
              <a:buChar char="§"/>
            </a:pPr>
            <a:r>
              <a:rPr lang="fi-FI" dirty="0">
                <a:solidFill>
                  <a:prstClr val="black"/>
                </a:solidFill>
                <a:latin typeface="Arial Narrow" panose="020B0606020202030204" pitchFamily="34" charset="0"/>
                <a:cs typeface="Arial" charset="0"/>
              </a:rPr>
              <a:t>Manusia kini tidak disalahkan karena kerusakan tabiatnya, sekalipun kerusakan tersebut merupakan hakikat dosa; namun kesalahan dari kehancuran tersebut sudah ditiadakan oleh anugerah Cuma-Cuma dari Kristus.</a:t>
            </a:r>
          </a:p>
          <a:p>
            <a:pPr marL="236538" indent="-236538" algn="just">
              <a:spcBef>
                <a:spcPts val="600"/>
              </a:spcBef>
              <a:buFont typeface="Wingdings" panose="05000000000000000000" pitchFamily="2" charset="2"/>
              <a:buChar char="§"/>
            </a:pPr>
            <a:r>
              <a:rPr lang="fi-FI" dirty="0">
                <a:solidFill>
                  <a:prstClr val="black"/>
                </a:solidFill>
                <a:latin typeface="Arial Narrow" panose="020B0606020202030204" pitchFamily="34" charset="0"/>
                <a:cs typeface="Arial" charset="0"/>
              </a:rPr>
              <a:t>Anugerah yang mendahului ini diberikan kepada semua orang dan sebenarnya meniadakan kehancuran yang diwarisi dari Adam.</a:t>
            </a:r>
          </a:p>
        </p:txBody>
      </p:sp>
    </p:spTree>
    <p:extLst>
      <p:ext uri="{BB962C8B-B14F-4D97-AF65-F5344CB8AC3E}">
        <p14:creationId xmlns:p14="http://schemas.microsoft.com/office/powerpoint/2010/main" val="2075410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xEl>
                                              <p:pRg st="0" end="0"/>
                                            </p:txEl>
                                          </p:spTgt>
                                        </p:tgtEl>
                                        <p:attrNameLst>
                                          <p:attrName>style.visibility</p:attrName>
                                        </p:attrNameLst>
                                      </p:cBhvr>
                                      <p:to>
                                        <p:strVal val="visible"/>
                                      </p:to>
                                    </p:set>
                                    <p:anim calcmode="lin" valueType="num">
                                      <p:cBhvr additive="base">
                                        <p:cTn id="19"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8">
                                            <p:txEl>
                                              <p:pRg st="1" end="1"/>
                                            </p:txEl>
                                          </p:spTgt>
                                        </p:tgtEl>
                                        <p:attrNameLst>
                                          <p:attrName>style.visibility</p:attrName>
                                        </p:attrNameLst>
                                      </p:cBhvr>
                                      <p:to>
                                        <p:strVal val="visible"/>
                                      </p:to>
                                    </p:set>
                                    <p:anim calcmode="lin" valueType="num">
                                      <p:cBhvr additive="base">
                                        <p:cTn id="25" dur="500" fill="hold"/>
                                        <p:tgtEl>
                                          <p:spTgt spid="18">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8">
                                            <p:txEl>
                                              <p:pRg st="3" end="3"/>
                                            </p:txEl>
                                          </p:spTgt>
                                        </p:tgtEl>
                                        <p:attrNameLst>
                                          <p:attrName>style.visibility</p:attrName>
                                        </p:attrNameLst>
                                      </p:cBhvr>
                                      <p:to>
                                        <p:strVal val="visible"/>
                                      </p:to>
                                    </p:set>
                                    <p:anim calcmode="lin" valueType="num">
                                      <p:cBhvr additive="base">
                                        <p:cTn id="37" dur="500" fill="hold"/>
                                        <p:tgtEl>
                                          <p:spTgt spid="18">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8">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grayscl/>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2800" b="1" dirty="0" err="1">
                <a:solidFill>
                  <a:srgbClr val="FFFF00"/>
                </a:solidFill>
                <a:latin typeface="Arial Narrow" panose="020B0606020202030204" pitchFamily="34" charset="0"/>
              </a:rPr>
              <a:t>Teori</a:t>
            </a:r>
            <a:r>
              <a:rPr lang="en-US" altLang="ko-KR" sz="2800" b="1" dirty="0">
                <a:solidFill>
                  <a:srgbClr val="FFFF00"/>
                </a:solidFill>
                <a:latin typeface="Arial Narrow" panose="020B0606020202030204" pitchFamily="34" charset="0"/>
              </a:rPr>
              <a:t> </a:t>
            </a:r>
            <a:r>
              <a:rPr lang="en-US" altLang="ko-KR" sz="2800" b="1" dirty="0" err="1">
                <a:solidFill>
                  <a:srgbClr val="FFFF00"/>
                </a:solidFill>
                <a:latin typeface="Arial Narrow" panose="020B0606020202030204" pitchFamily="34" charset="0"/>
              </a:rPr>
              <a:t>Kalvinisme</a:t>
            </a:r>
            <a:endParaRPr lang="ko-KR" altLang="en-US" sz="2800" b="1" dirty="0">
              <a:solidFill>
                <a:srgbClr val="FFFF00"/>
              </a:solidFill>
              <a:latin typeface="Arial Narrow" panose="020B0606020202030204" pitchFamily="34" charset="0"/>
            </a:endParaRPr>
          </a:p>
        </p:txBody>
      </p:sp>
      <p:sp>
        <p:nvSpPr>
          <p:cNvPr id="3" name="Text Placeholder 2"/>
          <p:cNvSpPr>
            <a:spLocks noGrp="1"/>
          </p:cNvSpPr>
          <p:nvPr>
            <p:ph type="body" sz="quarter" idx="11"/>
          </p:nvPr>
        </p:nvSpPr>
        <p:spPr/>
        <p:txBody>
          <a:bodyPr/>
          <a:lstStyle/>
          <a:p>
            <a:pPr lvl="0"/>
            <a:r>
              <a:rPr lang="en-US" altLang="ko-KR" sz="2000" b="1" dirty="0">
                <a:latin typeface="Arial Narrow" panose="020B0606020202030204" pitchFamily="34" charset="0"/>
              </a:rPr>
              <a:t>John Calvin, </a:t>
            </a:r>
            <a:r>
              <a:rPr lang="en-US" altLang="ko-KR" sz="2000" b="1" dirty="0" err="1">
                <a:latin typeface="Arial Narrow" panose="020B0606020202030204" pitchFamily="34" charset="0"/>
              </a:rPr>
              <a:t>reformator</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gereja</a:t>
            </a:r>
            <a:endParaRPr lang="en-US" altLang="ko-KR" sz="2000" b="1" dirty="0">
              <a:latin typeface="Arial Narrow" panose="020B0606020202030204" pitchFamily="34" charset="0"/>
            </a:endParaRPr>
          </a:p>
        </p:txBody>
      </p:sp>
      <p:sp>
        <p:nvSpPr>
          <p:cNvPr id="18" name="TextBox 17"/>
          <p:cNvSpPr txBox="1"/>
          <p:nvPr/>
        </p:nvSpPr>
        <p:spPr>
          <a:xfrm>
            <a:off x="2483768" y="1976073"/>
            <a:ext cx="6120680" cy="4401205"/>
          </a:xfrm>
          <a:prstGeom prst="rect">
            <a:avLst/>
          </a:prstGeom>
          <a:noFill/>
        </p:spPr>
        <p:txBody>
          <a:bodyPr wrap="square" rtlCol="0" anchor="ctr">
            <a:spAutoFit/>
          </a:bodyPr>
          <a:lstStyle/>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Ada hubungan yang pasti  di antara dosa Adam dengan semua orang yang hidup pada masa apa pun.</a:t>
            </a:r>
          </a:p>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Dosa Adam bukanlah dosa seorang individu yang terasing, tetapi adalah dosa kita juga. Karena kita ikut berpartisipasi dalam dosa itu, kita semua sejak awal kehidupan, bahkan mungkin juga sejak awal pembuahan, telah mewarisi suatu tabiat yang tercemar bersama dengan kecenderungan yang diwarisi terhadap dosa.</a:t>
            </a:r>
          </a:p>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Kematian merupakan upah dosa, dialami oleh semua orang karena diwarisi oleh Adam, sebagai bukti bahwa semua orang bersalah.</a:t>
            </a:r>
          </a:p>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Pimpinan Federal, seseorang memperoleh sifat fisiknya dari orangtua, jiwanya diciptakan secara khusus oleh Allah. Dengan demikian secara rohani kita tidak pernah hadir dalam salah satu nenek moyak, termasuk Adam. Namun Adam adalah wakil umat manusia, bertindak demi kepentingan kita, dicoba, jatuh dalam dosa, maka kita diperlakukan sebagai orang yang bersalah dan tercemar.</a:t>
            </a:r>
          </a:p>
          <a:p>
            <a:pPr marL="236538" indent="-236538" algn="just">
              <a:spcBef>
                <a:spcPts val="300"/>
              </a:spcBef>
              <a:buFont typeface="Wingdings" panose="05000000000000000000" pitchFamily="2" charset="2"/>
              <a:buChar char="§"/>
            </a:pPr>
            <a:r>
              <a:rPr lang="fi-FI" sz="1500" dirty="0">
                <a:solidFill>
                  <a:prstClr val="black"/>
                </a:solidFill>
                <a:latin typeface="Arial Narrow" panose="020B0606020202030204" pitchFamily="34" charset="0"/>
                <a:cs typeface="Arial" charset="0"/>
              </a:rPr>
              <a:t>Pimpinan Dasar, jiwa kita diwarisi dari orangtua kita, sebagaimana kita memperoleh sifat fisik. Kita hadir di dalam nenek moyang dan Adam. Tindakan mereka merupakan tindakan keturunannya dan umat manusia. Kita menerima sifat yang tercemar dan salah dari Adam dan akibat dosa dari dosa kita.</a:t>
            </a:r>
          </a:p>
        </p:txBody>
      </p:sp>
    </p:spTree>
    <p:extLst>
      <p:ext uri="{BB962C8B-B14F-4D97-AF65-F5344CB8AC3E}">
        <p14:creationId xmlns:p14="http://schemas.microsoft.com/office/powerpoint/2010/main" val="3442567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xEl>
                                              <p:pRg st="0" end="0"/>
                                            </p:txEl>
                                          </p:spTgt>
                                        </p:tgtEl>
                                        <p:attrNameLst>
                                          <p:attrName>style.visibility</p:attrName>
                                        </p:attrNameLst>
                                      </p:cBhvr>
                                      <p:to>
                                        <p:strVal val="visible"/>
                                      </p:to>
                                    </p:set>
                                    <p:anim calcmode="lin" valueType="num">
                                      <p:cBhvr additive="base">
                                        <p:cTn id="19"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8">
                                            <p:txEl>
                                              <p:pRg st="1" end="1"/>
                                            </p:txEl>
                                          </p:spTgt>
                                        </p:tgtEl>
                                        <p:attrNameLst>
                                          <p:attrName>style.visibility</p:attrName>
                                        </p:attrNameLst>
                                      </p:cBhvr>
                                      <p:to>
                                        <p:strVal val="visible"/>
                                      </p:to>
                                    </p:set>
                                    <p:anim calcmode="lin" valueType="num">
                                      <p:cBhvr additive="base">
                                        <p:cTn id="25" dur="500" fill="hold"/>
                                        <p:tgtEl>
                                          <p:spTgt spid="18">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8">
                                            <p:txEl>
                                              <p:pRg st="3" end="3"/>
                                            </p:txEl>
                                          </p:spTgt>
                                        </p:tgtEl>
                                        <p:attrNameLst>
                                          <p:attrName>style.visibility</p:attrName>
                                        </p:attrNameLst>
                                      </p:cBhvr>
                                      <p:to>
                                        <p:strVal val="visible"/>
                                      </p:to>
                                    </p:set>
                                    <p:anim calcmode="lin" valueType="num">
                                      <p:cBhvr additive="base">
                                        <p:cTn id="37" dur="500" fill="hold"/>
                                        <p:tgtEl>
                                          <p:spTgt spid="18">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8">
                                            <p:txEl>
                                              <p:pRg st="4" end="4"/>
                                            </p:txEl>
                                          </p:spTgt>
                                        </p:tgtEl>
                                        <p:attrNameLst>
                                          <p:attrName>style.visibility</p:attrName>
                                        </p:attrNameLst>
                                      </p:cBhvr>
                                      <p:to>
                                        <p:strVal val="visible"/>
                                      </p:to>
                                    </p:set>
                                    <p:anim calcmode="lin" valueType="num">
                                      <p:cBhvr additive="base">
                                        <p:cTn id="43" dur="500" fill="hold"/>
                                        <p:tgtEl>
                                          <p:spTgt spid="18">
                                            <p:txEl>
                                              <p:pRg st="4" end="4"/>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8">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grayscl/>
            <a:extLst>
              <a:ext uri="{BEBA8EAE-BF5A-486C-A8C5-ECC9F3942E4B}">
                <a14:imgProps xmlns:a14="http://schemas.microsoft.com/office/drawing/2010/main">
                  <a14:imgLayer r:embed="rId3">
                    <a14:imgEffect>
                      <a14:colorTemperature colorTemp="47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2800" b="1" dirty="0" err="1">
                <a:solidFill>
                  <a:srgbClr val="FFFF00"/>
                </a:solidFill>
                <a:latin typeface="Arial Narrow" panose="020B0606020202030204" pitchFamily="34" charset="0"/>
              </a:rPr>
              <a:t>Contoh</a:t>
            </a:r>
            <a:r>
              <a:rPr lang="en-US" altLang="ko-KR" sz="2800" b="1" dirty="0">
                <a:solidFill>
                  <a:srgbClr val="FFFF00"/>
                </a:solidFill>
                <a:latin typeface="Arial Narrow" panose="020B0606020202030204" pitchFamily="34" charset="0"/>
              </a:rPr>
              <a:t> </a:t>
            </a:r>
            <a:r>
              <a:rPr lang="en-US" altLang="ko-KR" sz="2800" b="1" dirty="0" err="1">
                <a:solidFill>
                  <a:srgbClr val="FFFF00"/>
                </a:solidFill>
                <a:latin typeface="Arial Narrow" panose="020B0606020202030204" pitchFamily="34" charset="0"/>
              </a:rPr>
              <a:t>Dosa</a:t>
            </a:r>
            <a:r>
              <a:rPr lang="en-US" altLang="ko-KR" sz="2800" b="1" dirty="0">
                <a:solidFill>
                  <a:srgbClr val="FFFF00"/>
                </a:solidFill>
                <a:latin typeface="Arial Narrow" panose="020B0606020202030204" pitchFamily="34" charset="0"/>
              </a:rPr>
              <a:t> </a:t>
            </a:r>
            <a:r>
              <a:rPr lang="en-US" altLang="ko-KR" sz="2800" b="1" dirty="0" err="1">
                <a:solidFill>
                  <a:srgbClr val="FFFF00"/>
                </a:solidFill>
                <a:latin typeface="Arial Narrow" panose="020B0606020202030204" pitchFamily="34" charset="0"/>
              </a:rPr>
              <a:t>Asali</a:t>
            </a:r>
            <a:endParaRPr lang="ko-KR" altLang="en-US" sz="2800" b="1" dirty="0">
              <a:solidFill>
                <a:srgbClr val="FFFF00"/>
              </a:solidFill>
              <a:latin typeface="Arial Narrow" panose="020B0606020202030204" pitchFamily="34" charset="0"/>
            </a:endParaRPr>
          </a:p>
        </p:txBody>
      </p:sp>
      <p:sp>
        <p:nvSpPr>
          <p:cNvPr id="3" name="Text Placeholder 2"/>
          <p:cNvSpPr>
            <a:spLocks noGrp="1"/>
          </p:cNvSpPr>
          <p:nvPr>
            <p:ph type="body" sz="quarter" idx="11"/>
          </p:nvPr>
        </p:nvSpPr>
        <p:spPr/>
        <p:txBody>
          <a:bodyPr/>
          <a:lstStyle/>
          <a:p>
            <a:pPr lvl="0"/>
            <a:r>
              <a:rPr lang="en-US" altLang="ko-KR" sz="2000" b="1" dirty="0" err="1">
                <a:latin typeface="Arial Narrow" panose="020B0606020202030204" pitchFamily="34" charset="0"/>
              </a:rPr>
              <a:t>Alkitabiah</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dan</a:t>
            </a:r>
            <a:r>
              <a:rPr lang="en-US" altLang="ko-KR" sz="2000" b="1" dirty="0">
                <a:latin typeface="Arial Narrow" panose="020B0606020202030204" pitchFamily="34" charset="0"/>
              </a:rPr>
              <a:t> </a:t>
            </a:r>
            <a:r>
              <a:rPr lang="en-US" altLang="ko-KR" sz="2000" b="1" dirty="0" err="1">
                <a:latin typeface="Arial Narrow" panose="020B0606020202030204" pitchFamily="34" charset="0"/>
              </a:rPr>
              <a:t>Kontemporer</a:t>
            </a:r>
            <a:endParaRPr lang="en-US" altLang="ko-KR" sz="2000" b="1" dirty="0">
              <a:latin typeface="Arial Narrow" panose="020B0606020202030204" pitchFamily="34" charset="0"/>
            </a:endParaRPr>
          </a:p>
        </p:txBody>
      </p:sp>
      <p:sp>
        <p:nvSpPr>
          <p:cNvPr id="18" name="TextBox 17"/>
          <p:cNvSpPr txBox="1"/>
          <p:nvPr/>
        </p:nvSpPr>
        <p:spPr>
          <a:xfrm>
            <a:off x="2483768" y="2245382"/>
            <a:ext cx="6120680" cy="3862596"/>
          </a:xfrm>
          <a:prstGeom prst="rect">
            <a:avLst/>
          </a:prstGeom>
          <a:noFill/>
        </p:spPr>
        <p:txBody>
          <a:bodyPr wrap="square" rtlCol="0" anchor="ctr">
            <a:spAutoFit/>
          </a:bodyPr>
          <a:lstStyle/>
          <a:p>
            <a:pPr marL="236538" indent="-236538" algn="just">
              <a:spcBef>
                <a:spcPts val="300"/>
              </a:spcBef>
              <a:buFont typeface="Wingdings" panose="05000000000000000000" pitchFamily="2" charset="2"/>
              <a:buChar char="§"/>
            </a:pPr>
            <a:r>
              <a:rPr lang="fi-FI" sz="1600" dirty="0">
                <a:solidFill>
                  <a:prstClr val="black"/>
                </a:solidFill>
                <a:latin typeface="Arial Narrow" panose="020B0606020202030204" pitchFamily="34" charset="0"/>
                <a:cs typeface="Arial" charset="0"/>
              </a:rPr>
              <a:t>Roma 5:12-19, kematian umat manusia berasal dari dosa Adam. Kematian itu bersifat universal karena universalitas dosa umat manusia. Kita semua berbuat dosa secara pribadi sehingga oleh perbuatan kita sendiri, kita semua bersalah sebagaimana Adam dahulu. Karena dosa satu orang, yakni Adam menyebabkan kita berdosa, bukan pengulangan atau peniruan, melainkan partisipasi di dalam dosa tersebut.</a:t>
            </a:r>
          </a:p>
          <a:p>
            <a:pPr marL="236538" indent="-236538" algn="just">
              <a:spcBef>
                <a:spcPts val="300"/>
              </a:spcBef>
              <a:buFont typeface="Wingdings" panose="05000000000000000000" pitchFamily="2" charset="2"/>
              <a:buChar char="§"/>
            </a:pPr>
            <a:r>
              <a:rPr lang="fi-FI" sz="1600" dirty="0">
                <a:solidFill>
                  <a:prstClr val="black"/>
                </a:solidFill>
                <a:latin typeface="Arial Narrow" panose="020B0606020202030204" pitchFamily="34" charset="0"/>
                <a:cs typeface="Arial" charset="0"/>
              </a:rPr>
              <a:t>Apakah bayi dan anak kecil berdosa, terhukum dan terhilang? Bukankah mereka belum berbuat dosa? Mat.18:3; 19:14; 2Sam.12:23. Apakah mereka mengalami kehidupan seperti orang-orang yang dosanya telah diampuni sebagai akibat menerima keselamatan yang didasarkan pada anugerah penebusan Kristus.</a:t>
            </a:r>
          </a:p>
          <a:p>
            <a:pPr marL="236538" indent="-236538" algn="just">
              <a:spcBef>
                <a:spcPts val="300"/>
              </a:spcBef>
              <a:buFont typeface="Wingdings" panose="05000000000000000000" pitchFamily="2" charset="2"/>
              <a:buChar char="§"/>
            </a:pPr>
            <a:r>
              <a:rPr lang="fi-FI" sz="1600" dirty="0">
                <a:solidFill>
                  <a:prstClr val="black"/>
                </a:solidFill>
                <a:latin typeface="Arial Narrow" panose="020B0606020202030204" pitchFamily="34" charset="0"/>
                <a:cs typeface="Arial" charset="0"/>
              </a:rPr>
              <a:t>Kita sadar bahwa kita berdosa kepada Allah. Kita dapat menyesal dan bertobat, apabila kita mendengar Injil, memohon pengampunan dosa dan penyucian dari Allah. Akhirnya kita membenci dosa dan aktif melakukan kebenaran, keadilan dan kesucian.</a:t>
            </a:r>
          </a:p>
        </p:txBody>
      </p:sp>
    </p:spTree>
    <p:extLst>
      <p:ext uri="{BB962C8B-B14F-4D97-AF65-F5344CB8AC3E}">
        <p14:creationId xmlns:p14="http://schemas.microsoft.com/office/powerpoint/2010/main" val="1398249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xEl>
                                              <p:pRg st="0" end="0"/>
                                            </p:txEl>
                                          </p:spTgt>
                                        </p:tgtEl>
                                        <p:attrNameLst>
                                          <p:attrName>style.visibility</p:attrName>
                                        </p:attrNameLst>
                                      </p:cBhvr>
                                      <p:to>
                                        <p:strVal val="visible"/>
                                      </p:to>
                                    </p:set>
                                    <p:anim calcmode="lin" valueType="num">
                                      <p:cBhvr additive="base">
                                        <p:cTn id="19"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8">
                                            <p:txEl>
                                              <p:pRg st="1" end="1"/>
                                            </p:txEl>
                                          </p:spTgt>
                                        </p:tgtEl>
                                        <p:attrNameLst>
                                          <p:attrName>style.visibility</p:attrName>
                                        </p:attrNameLst>
                                      </p:cBhvr>
                                      <p:to>
                                        <p:strVal val="visible"/>
                                      </p:to>
                                    </p:set>
                                    <p:anim calcmode="lin" valueType="num">
                                      <p:cBhvr additive="base">
                                        <p:cTn id="25" dur="500" fill="hold"/>
                                        <p:tgtEl>
                                          <p:spTgt spid="18">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Lst>
  </p:timing>
</p:sld>
</file>

<file path=ppt/theme/theme1.xml><?xml version="1.0" encoding="utf-8"?>
<a:theme xmlns:a="http://schemas.openxmlformats.org/drawingml/2006/main" name="Contents Slide Master">
  <a:themeElements>
    <a:clrScheme name="ALLPPT-COLOR-A27">
      <a:dk1>
        <a:sysClr val="windowText" lastClr="000000"/>
      </a:dk1>
      <a:lt1>
        <a:sysClr val="window" lastClr="FFFFFF"/>
      </a:lt1>
      <a:dk2>
        <a:srgbClr val="1F497D"/>
      </a:dk2>
      <a:lt2>
        <a:srgbClr val="EEECE1"/>
      </a:lt2>
      <a:accent1>
        <a:srgbClr val="797B4F"/>
      </a:accent1>
      <a:accent2>
        <a:srgbClr val="797B4F"/>
      </a:accent2>
      <a:accent3>
        <a:srgbClr val="797B4F"/>
      </a:accent3>
      <a:accent4>
        <a:srgbClr val="797B4F"/>
      </a:accent4>
      <a:accent5>
        <a:srgbClr val="797B4F"/>
      </a:accent5>
      <a:accent6>
        <a:srgbClr val="797B4F"/>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ection Break Slide Master">
  <a:themeElements>
    <a:clrScheme name="ALLPPT-COLOR-A09">
      <a:dk1>
        <a:sysClr val="windowText" lastClr="000000"/>
      </a:dk1>
      <a:lt1>
        <a:sysClr val="window" lastClr="FFFFFF"/>
      </a:lt1>
      <a:dk2>
        <a:srgbClr val="1F497D"/>
      </a:dk2>
      <a:lt2>
        <a:srgbClr val="EEECE1"/>
      </a:lt2>
      <a:accent1>
        <a:srgbClr val="DF2619"/>
      </a:accent1>
      <a:accent2>
        <a:srgbClr val="8388E3"/>
      </a:accent2>
      <a:accent3>
        <a:srgbClr val="EC771B"/>
      </a:accent3>
      <a:accent4>
        <a:srgbClr val="B2F608"/>
      </a:accent4>
      <a:accent5>
        <a:srgbClr val="F6E213"/>
      </a:accent5>
      <a:accent6>
        <a:srgbClr val="CBCBCB"/>
      </a:accent6>
      <a:hlink>
        <a:srgbClr val="FFFFFF"/>
      </a:hlink>
      <a:folHlink>
        <a:srgbClr val="FFFFF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over and End Slide Master">
  <a:themeElements>
    <a:clrScheme name="ALLPPT-COLOR-A27">
      <a:dk1>
        <a:sysClr val="windowText" lastClr="000000"/>
      </a:dk1>
      <a:lt1>
        <a:sysClr val="window" lastClr="FFFFFF"/>
      </a:lt1>
      <a:dk2>
        <a:srgbClr val="1F497D"/>
      </a:dk2>
      <a:lt2>
        <a:srgbClr val="EEECE1"/>
      </a:lt2>
      <a:accent1>
        <a:srgbClr val="797B4F"/>
      </a:accent1>
      <a:accent2>
        <a:srgbClr val="797B4F"/>
      </a:accent2>
      <a:accent3>
        <a:srgbClr val="797B4F"/>
      </a:accent3>
      <a:accent4>
        <a:srgbClr val="797B4F"/>
      </a:accent4>
      <a:accent5>
        <a:srgbClr val="797B4F"/>
      </a:accent5>
      <a:accent6>
        <a:srgbClr val="797B4F"/>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Temp2_UPH</Template>
  <TotalTime>2535</TotalTime>
  <Words>1353</Words>
  <Application>Microsoft Office PowerPoint</Application>
  <PresentationFormat>On-screen Show (4:3)</PresentationFormat>
  <Paragraphs>75</Paragraphs>
  <Slides>14</Slides>
  <Notes>1</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14</vt:i4>
      </vt:variant>
    </vt:vector>
  </HeadingPairs>
  <TitlesOfParts>
    <vt:vector size="24" baseType="lpstr">
      <vt:lpstr>Arial Unicode MS</vt:lpstr>
      <vt:lpstr>맑은 고딕</vt:lpstr>
      <vt:lpstr>Arial</vt:lpstr>
      <vt:lpstr>Arial Narrow</vt:lpstr>
      <vt:lpstr>Berlin Sans FB Demi</vt:lpstr>
      <vt:lpstr>Calibri</vt:lpstr>
      <vt:lpstr>Wingdings</vt:lpstr>
      <vt:lpstr>Contents Slide Master</vt:lpstr>
      <vt:lpstr>Section Break Slide Master</vt:lpstr>
      <vt:lpstr>Cover and End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Roedy Silitonga</dc:creator>
  <cp:lastModifiedBy>Roedy Silitonga</cp:lastModifiedBy>
  <cp:revision>260</cp:revision>
  <dcterms:created xsi:type="dcterms:W3CDTF">2015-04-14T03:07:57Z</dcterms:created>
  <dcterms:modified xsi:type="dcterms:W3CDTF">2019-02-05T15:29:35Z</dcterms:modified>
</cp:coreProperties>
</file>

<file path=docProps/thumbnail.jpeg>
</file>